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F2"/>
    <a:srgbClr val="29FDFF"/>
    <a:srgbClr val="89AC75"/>
    <a:srgbClr val="A3710E"/>
    <a:srgbClr val="20C483"/>
    <a:srgbClr val="8500E4"/>
    <a:srgbClr val="E800A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9861" autoAdjust="0"/>
  </p:normalViewPr>
  <p:slideViewPr>
    <p:cSldViewPr snapToGrid="0" snapToObjects="1">
      <p:cViewPr varScale="1">
        <p:scale>
          <a:sx n="82" d="100"/>
          <a:sy n="82" d="100"/>
        </p:scale>
        <p:origin x="1332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B1E2-6866-8F42-8803-43274268E24B}" type="datetimeFigureOut">
              <a:rPr lang="en-US" smtClean="0"/>
              <a:pPr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3CAA-563A-BF47-BDD7-8B8A74811FF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63" Type="http://schemas.openxmlformats.org/officeDocument/2006/relationships/image" Target="../media/image62.png"/><Relationship Id="rId84" Type="http://schemas.openxmlformats.org/officeDocument/2006/relationships/image" Target="../media/image83.png"/><Relationship Id="rId138" Type="http://schemas.openxmlformats.org/officeDocument/2006/relationships/image" Target="../media/image137.png"/><Relationship Id="rId159" Type="http://schemas.openxmlformats.org/officeDocument/2006/relationships/image" Target="../media/image158.png"/><Relationship Id="rId170" Type="http://schemas.openxmlformats.org/officeDocument/2006/relationships/image" Target="../media/image169.png"/><Relationship Id="rId191" Type="http://schemas.openxmlformats.org/officeDocument/2006/relationships/image" Target="../media/image190.png"/><Relationship Id="rId205" Type="http://schemas.openxmlformats.org/officeDocument/2006/relationships/image" Target="../media/image204.png"/><Relationship Id="rId226" Type="http://schemas.openxmlformats.org/officeDocument/2006/relationships/image" Target="../media/image225.png"/><Relationship Id="rId247" Type="http://schemas.openxmlformats.org/officeDocument/2006/relationships/image" Target="../media/image246.pn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53" Type="http://schemas.openxmlformats.org/officeDocument/2006/relationships/image" Target="../media/image52.png"/><Relationship Id="rId74" Type="http://schemas.openxmlformats.org/officeDocument/2006/relationships/image" Target="../media/image73.png"/><Relationship Id="rId128" Type="http://schemas.openxmlformats.org/officeDocument/2006/relationships/image" Target="../media/image127.png"/><Relationship Id="rId149" Type="http://schemas.openxmlformats.org/officeDocument/2006/relationships/image" Target="../media/image148.png"/><Relationship Id="rId5" Type="http://schemas.openxmlformats.org/officeDocument/2006/relationships/image" Target="../media/image4.png"/><Relationship Id="rId95" Type="http://schemas.openxmlformats.org/officeDocument/2006/relationships/image" Target="../media/image94.png"/><Relationship Id="rId160" Type="http://schemas.openxmlformats.org/officeDocument/2006/relationships/image" Target="../media/image159.png"/><Relationship Id="rId181" Type="http://schemas.openxmlformats.org/officeDocument/2006/relationships/image" Target="../media/image180.png"/><Relationship Id="rId216" Type="http://schemas.openxmlformats.org/officeDocument/2006/relationships/image" Target="../media/image215.png"/><Relationship Id="rId237" Type="http://schemas.openxmlformats.org/officeDocument/2006/relationships/image" Target="../media/image236.png"/><Relationship Id="rId22" Type="http://schemas.openxmlformats.org/officeDocument/2006/relationships/image" Target="../media/image21.png"/><Relationship Id="rId43" Type="http://schemas.openxmlformats.org/officeDocument/2006/relationships/image" Target="../media/image42.png"/><Relationship Id="rId64" Type="http://schemas.openxmlformats.org/officeDocument/2006/relationships/image" Target="../media/image63.png"/><Relationship Id="rId118" Type="http://schemas.openxmlformats.org/officeDocument/2006/relationships/image" Target="../media/image117.png"/><Relationship Id="rId139" Type="http://schemas.openxmlformats.org/officeDocument/2006/relationships/image" Target="../media/image138.png"/><Relationship Id="rId85" Type="http://schemas.openxmlformats.org/officeDocument/2006/relationships/image" Target="../media/image84.png"/><Relationship Id="rId150" Type="http://schemas.openxmlformats.org/officeDocument/2006/relationships/image" Target="../media/image149.png"/><Relationship Id="rId171" Type="http://schemas.openxmlformats.org/officeDocument/2006/relationships/image" Target="../media/image170.png"/><Relationship Id="rId192" Type="http://schemas.openxmlformats.org/officeDocument/2006/relationships/image" Target="../media/image191.png"/><Relationship Id="rId206" Type="http://schemas.openxmlformats.org/officeDocument/2006/relationships/image" Target="../media/image205.png"/><Relationship Id="rId227" Type="http://schemas.openxmlformats.org/officeDocument/2006/relationships/image" Target="../media/image226.png"/><Relationship Id="rId248" Type="http://schemas.openxmlformats.org/officeDocument/2006/relationships/image" Target="../media/image247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59" Type="http://schemas.openxmlformats.org/officeDocument/2006/relationships/image" Target="../media/image58.png"/><Relationship Id="rId103" Type="http://schemas.openxmlformats.org/officeDocument/2006/relationships/image" Target="../media/image102.png"/><Relationship Id="rId108" Type="http://schemas.openxmlformats.org/officeDocument/2006/relationships/image" Target="../media/image107.png"/><Relationship Id="rId124" Type="http://schemas.openxmlformats.org/officeDocument/2006/relationships/image" Target="../media/image123.png"/><Relationship Id="rId129" Type="http://schemas.openxmlformats.org/officeDocument/2006/relationships/image" Target="../media/image128.png"/><Relationship Id="rId54" Type="http://schemas.openxmlformats.org/officeDocument/2006/relationships/image" Target="../media/image53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40" Type="http://schemas.openxmlformats.org/officeDocument/2006/relationships/image" Target="../media/image139.png"/><Relationship Id="rId145" Type="http://schemas.openxmlformats.org/officeDocument/2006/relationships/image" Target="../media/image144.png"/><Relationship Id="rId161" Type="http://schemas.openxmlformats.org/officeDocument/2006/relationships/image" Target="../media/image160.png"/><Relationship Id="rId166" Type="http://schemas.openxmlformats.org/officeDocument/2006/relationships/image" Target="../media/image165.png"/><Relationship Id="rId182" Type="http://schemas.openxmlformats.org/officeDocument/2006/relationships/image" Target="../media/image181.png"/><Relationship Id="rId187" Type="http://schemas.openxmlformats.org/officeDocument/2006/relationships/image" Target="../media/image186.png"/><Relationship Id="rId217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12" Type="http://schemas.openxmlformats.org/officeDocument/2006/relationships/image" Target="../media/image211.png"/><Relationship Id="rId233" Type="http://schemas.openxmlformats.org/officeDocument/2006/relationships/image" Target="../media/image232.png"/><Relationship Id="rId238" Type="http://schemas.openxmlformats.org/officeDocument/2006/relationships/image" Target="../media/image237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49" Type="http://schemas.openxmlformats.org/officeDocument/2006/relationships/image" Target="../media/image48.png"/><Relationship Id="rId114" Type="http://schemas.openxmlformats.org/officeDocument/2006/relationships/image" Target="../media/image113.png"/><Relationship Id="rId119" Type="http://schemas.openxmlformats.org/officeDocument/2006/relationships/image" Target="../media/image118.png"/><Relationship Id="rId44" Type="http://schemas.openxmlformats.org/officeDocument/2006/relationships/image" Target="../media/image43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130" Type="http://schemas.openxmlformats.org/officeDocument/2006/relationships/image" Target="../media/image129.png"/><Relationship Id="rId135" Type="http://schemas.openxmlformats.org/officeDocument/2006/relationships/image" Target="../media/image134.png"/><Relationship Id="rId151" Type="http://schemas.openxmlformats.org/officeDocument/2006/relationships/image" Target="../media/image150.png"/><Relationship Id="rId156" Type="http://schemas.openxmlformats.org/officeDocument/2006/relationships/image" Target="../media/image155.png"/><Relationship Id="rId177" Type="http://schemas.openxmlformats.org/officeDocument/2006/relationships/image" Target="../media/image176.png"/><Relationship Id="rId198" Type="http://schemas.openxmlformats.org/officeDocument/2006/relationships/image" Target="../media/image197.png"/><Relationship Id="rId172" Type="http://schemas.openxmlformats.org/officeDocument/2006/relationships/image" Target="../media/image171.png"/><Relationship Id="rId193" Type="http://schemas.openxmlformats.org/officeDocument/2006/relationships/image" Target="../media/image192.png"/><Relationship Id="rId202" Type="http://schemas.openxmlformats.org/officeDocument/2006/relationships/image" Target="../media/image201.png"/><Relationship Id="rId207" Type="http://schemas.openxmlformats.org/officeDocument/2006/relationships/image" Target="../media/image206.png"/><Relationship Id="rId223" Type="http://schemas.openxmlformats.org/officeDocument/2006/relationships/image" Target="../media/image222.png"/><Relationship Id="rId228" Type="http://schemas.openxmlformats.org/officeDocument/2006/relationships/image" Target="../media/image227.png"/><Relationship Id="rId244" Type="http://schemas.openxmlformats.org/officeDocument/2006/relationships/image" Target="../media/image243.png"/><Relationship Id="rId249" Type="http://schemas.openxmlformats.org/officeDocument/2006/relationships/image" Target="../media/image24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04" Type="http://schemas.openxmlformats.org/officeDocument/2006/relationships/image" Target="../media/image103.png"/><Relationship Id="rId120" Type="http://schemas.openxmlformats.org/officeDocument/2006/relationships/image" Target="../media/image119.png"/><Relationship Id="rId125" Type="http://schemas.openxmlformats.org/officeDocument/2006/relationships/image" Target="../media/image124.png"/><Relationship Id="rId141" Type="http://schemas.openxmlformats.org/officeDocument/2006/relationships/image" Target="../media/image140.png"/><Relationship Id="rId146" Type="http://schemas.openxmlformats.org/officeDocument/2006/relationships/image" Target="../media/image145.png"/><Relationship Id="rId167" Type="http://schemas.openxmlformats.org/officeDocument/2006/relationships/image" Target="../media/image166.png"/><Relationship Id="rId188" Type="http://schemas.openxmlformats.org/officeDocument/2006/relationships/image" Target="../media/image187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162" Type="http://schemas.openxmlformats.org/officeDocument/2006/relationships/image" Target="../media/image161.png"/><Relationship Id="rId183" Type="http://schemas.openxmlformats.org/officeDocument/2006/relationships/image" Target="../media/image182.png"/><Relationship Id="rId213" Type="http://schemas.openxmlformats.org/officeDocument/2006/relationships/image" Target="../media/image212.png"/><Relationship Id="rId218" Type="http://schemas.openxmlformats.org/officeDocument/2006/relationships/image" Target="../media/image217.png"/><Relationship Id="rId234" Type="http://schemas.openxmlformats.org/officeDocument/2006/relationships/image" Target="../media/image233.png"/><Relationship Id="rId239" Type="http://schemas.openxmlformats.org/officeDocument/2006/relationships/image" Target="../media/image238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50" Type="http://schemas.openxmlformats.org/officeDocument/2006/relationships/image" Target="../media/image249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131" Type="http://schemas.openxmlformats.org/officeDocument/2006/relationships/image" Target="../media/image130.png"/><Relationship Id="rId136" Type="http://schemas.openxmlformats.org/officeDocument/2006/relationships/image" Target="../media/image135.png"/><Relationship Id="rId157" Type="http://schemas.openxmlformats.org/officeDocument/2006/relationships/image" Target="../media/image156.png"/><Relationship Id="rId178" Type="http://schemas.openxmlformats.org/officeDocument/2006/relationships/image" Target="../media/image177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52" Type="http://schemas.openxmlformats.org/officeDocument/2006/relationships/image" Target="../media/image151.png"/><Relationship Id="rId173" Type="http://schemas.openxmlformats.org/officeDocument/2006/relationships/image" Target="../media/image172.png"/><Relationship Id="rId194" Type="http://schemas.openxmlformats.org/officeDocument/2006/relationships/image" Target="../media/image193.png"/><Relationship Id="rId199" Type="http://schemas.openxmlformats.org/officeDocument/2006/relationships/image" Target="../media/image198.png"/><Relationship Id="rId203" Type="http://schemas.openxmlformats.org/officeDocument/2006/relationships/image" Target="../media/image202.png"/><Relationship Id="rId208" Type="http://schemas.openxmlformats.org/officeDocument/2006/relationships/image" Target="../media/image207.png"/><Relationship Id="rId229" Type="http://schemas.openxmlformats.org/officeDocument/2006/relationships/image" Target="../media/image228.png"/><Relationship Id="rId19" Type="http://schemas.openxmlformats.org/officeDocument/2006/relationships/image" Target="../media/image18.png"/><Relationship Id="rId224" Type="http://schemas.openxmlformats.org/officeDocument/2006/relationships/image" Target="../media/image223.png"/><Relationship Id="rId240" Type="http://schemas.openxmlformats.org/officeDocument/2006/relationships/image" Target="../media/image239.png"/><Relationship Id="rId245" Type="http://schemas.openxmlformats.org/officeDocument/2006/relationships/image" Target="../media/image244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126" Type="http://schemas.openxmlformats.org/officeDocument/2006/relationships/image" Target="../media/image125.png"/><Relationship Id="rId147" Type="http://schemas.openxmlformats.org/officeDocument/2006/relationships/image" Target="../media/image146.png"/><Relationship Id="rId168" Type="http://schemas.openxmlformats.org/officeDocument/2006/relationships/image" Target="../media/image16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121" Type="http://schemas.openxmlformats.org/officeDocument/2006/relationships/image" Target="../media/image120.png"/><Relationship Id="rId142" Type="http://schemas.openxmlformats.org/officeDocument/2006/relationships/image" Target="../media/image141.png"/><Relationship Id="rId163" Type="http://schemas.openxmlformats.org/officeDocument/2006/relationships/image" Target="../media/image162.png"/><Relationship Id="rId184" Type="http://schemas.openxmlformats.org/officeDocument/2006/relationships/image" Target="../media/image183.png"/><Relationship Id="rId189" Type="http://schemas.openxmlformats.org/officeDocument/2006/relationships/image" Target="../media/image188.png"/><Relationship Id="rId219" Type="http://schemas.openxmlformats.org/officeDocument/2006/relationships/image" Target="../media/image218.png"/><Relationship Id="rId3" Type="http://schemas.openxmlformats.org/officeDocument/2006/relationships/image" Target="../media/image2.png"/><Relationship Id="rId214" Type="http://schemas.openxmlformats.org/officeDocument/2006/relationships/image" Target="../media/image213.png"/><Relationship Id="rId230" Type="http://schemas.openxmlformats.org/officeDocument/2006/relationships/image" Target="../media/image229.png"/><Relationship Id="rId235" Type="http://schemas.openxmlformats.org/officeDocument/2006/relationships/image" Target="../media/image234.png"/><Relationship Id="rId251" Type="http://schemas.openxmlformats.org/officeDocument/2006/relationships/image" Target="../media/image250.png"/><Relationship Id="rId25" Type="http://schemas.openxmlformats.org/officeDocument/2006/relationships/image" Target="../media/image24.png"/><Relationship Id="rId46" Type="http://schemas.openxmlformats.org/officeDocument/2006/relationships/image" Target="../media/image45.png"/><Relationship Id="rId67" Type="http://schemas.openxmlformats.org/officeDocument/2006/relationships/image" Target="../media/image66.png"/><Relationship Id="rId116" Type="http://schemas.openxmlformats.org/officeDocument/2006/relationships/image" Target="../media/image115.png"/><Relationship Id="rId137" Type="http://schemas.openxmlformats.org/officeDocument/2006/relationships/image" Target="../media/image136.png"/><Relationship Id="rId158" Type="http://schemas.openxmlformats.org/officeDocument/2006/relationships/image" Target="../media/image157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62" Type="http://schemas.openxmlformats.org/officeDocument/2006/relationships/image" Target="../media/image61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111" Type="http://schemas.openxmlformats.org/officeDocument/2006/relationships/image" Target="../media/image110.png"/><Relationship Id="rId132" Type="http://schemas.openxmlformats.org/officeDocument/2006/relationships/image" Target="../media/image131.png"/><Relationship Id="rId153" Type="http://schemas.openxmlformats.org/officeDocument/2006/relationships/image" Target="../media/image152.png"/><Relationship Id="rId174" Type="http://schemas.openxmlformats.org/officeDocument/2006/relationships/image" Target="../media/image173.png"/><Relationship Id="rId179" Type="http://schemas.openxmlformats.org/officeDocument/2006/relationships/image" Target="../media/image178.png"/><Relationship Id="rId195" Type="http://schemas.openxmlformats.org/officeDocument/2006/relationships/image" Target="../media/image194.png"/><Relationship Id="rId209" Type="http://schemas.openxmlformats.org/officeDocument/2006/relationships/image" Target="../media/image208.png"/><Relationship Id="rId190" Type="http://schemas.openxmlformats.org/officeDocument/2006/relationships/image" Target="../media/image189.png"/><Relationship Id="rId204" Type="http://schemas.openxmlformats.org/officeDocument/2006/relationships/image" Target="../media/image203.png"/><Relationship Id="rId220" Type="http://schemas.openxmlformats.org/officeDocument/2006/relationships/image" Target="../media/image219.png"/><Relationship Id="rId225" Type="http://schemas.openxmlformats.org/officeDocument/2006/relationships/image" Target="../media/image224.png"/><Relationship Id="rId241" Type="http://schemas.openxmlformats.org/officeDocument/2006/relationships/image" Target="../media/image240.png"/><Relationship Id="rId246" Type="http://schemas.openxmlformats.org/officeDocument/2006/relationships/image" Target="../media/image245.png"/><Relationship Id="rId15" Type="http://schemas.openxmlformats.org/officeDocument/2006/relationships/image" Target="../media/image14.png"/><Relationship Id="rId36" Type="http://schemas.openxmlformats.org/officeDocument/2006/relationships/image" Target="../media/image35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27" Type="http://schemas.openxmlformats.org/officeDocument/2006/relationships/image" Target="../media/image12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52" Type="http://schemas.openxmlformats.org/officeDocument/2006/relationships/image" Target="../media/image51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122" Type="http://schemas.openxmlformats.org/officeDocument/2006/relationships/image" Target="../media/image121.png"/><Relationship Id="rId143" Type="http://schemas.openxmlformats.org/officeDocument/2006/relationships/image" Target="../media/image142.png"/><Relationship Id="rId148" Type="http://schemas.openxmlformats.org/officeDocument/2006/relationships/image" Target="../media/image147.png"/><Relationship Id="rId164" Type="http://schemas.openxmlformats.org/officeDocument/2006/relationships/image" Target="../media/image163.png"/><Relationship Id="rId169" Type="http://schemas.openxmlformats.org/officeDocument/2006/relationships/image" Target="../media/image168.png"/><Relationship Id="rId185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80" Type="http://schemas.openxmlformats.org/officeDocument/2006/relationships/image" Target="../media/image179.png"/><Relationship Id="rId210" Type="http://schemas.openxmlformats.org/officeDocument/2006/relationships/image" Target="../media/image209.png"/><Relationship Id="rId215" Type="http://schemas.openxmlformats.org/officeDocument/2006/relationships/image" Target="../media/image214.png"/><Relationship Id="rId236" Type="http://schemas.openxmlformats.org/officeDocument/2006/relationships/image" Target="../media/image235.png"/><Relationship Id="rId26" Type="http://schemas.openxmlformats.org/officeDocument/2006/relationships/image" Target="../media/image25.png"/><Relationship Id="rId231" Type="http://schemas.openxmlformats.org/officeDocument/2006/relationships/image" Target="../media/image230.png"/><Relationship Id="rId47" Type="http://schemas.openxmlformats.org/officeDocument/2006/relationships/image" Target="../media/image46.png"/><Relationship Id="rId68" Type="http://schemas.openxmlformats.org/officeDocument/2006/relationships/image" Target="../media/image67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33" Type="http://schemas.openxmlformats.org/officeDocument/2006/relationships/image" Target="../media/image132.png"/><Relationship Id="rId154" Type="http://schemas.openxmlformats.org/officeDocument/2006/relationships/image" Target="../media/image153.png"/><Relationship Id="rId175" Type="http://schemas.openxmlformats.org/officeDocument/2006/relationships/image" Target="../media/image174.png"/><Relationship Id="rId196" Type="http://schemas.openxmlformats.org/officeDocument/2006/relationships/image" Target="../media/image195.png"/><Relationship Id="rId200" Type="http://schemas.openxmlformats.org/officeDocument/2006/relationships/image" Target="../media/image199.png"/><Relationship Id="rId16" Type="http://schemas.openxmlformats.org/officeDocument/2006/relationships/image" Target="../media/image15.png"/><Relationship Id="rId221" Type="http://schemas.openxmlformats.org/officeDocument/2006/relationships/image" Target="../media/image220.png"/><Relationship Id="rId242" Type="http://schemas.openxmlformats.org/officeDocument/2006/relationships/image" Target="../media/image241.png"/><Relationship Id="rId37" Type="http://schemas.openxmlformats.org/officeDocument/2006/relationships/image" Target="../media/image36.png"/><Relationship Id="rId58" Type="http://schemas.openxmlformats.org/officeDocument/2006/relationships/image" Target="../media/image57.png"/><Relationship Id="rId79" Type="http://schemas.openxmlformats.org/officeDocument/2006/relationships/image" Target="../media/image78.png"/><Relationship Id="rId102" Type="http://schemas.openxmlformats.org/officeDocument/2006/relationships/image" Target="../media/image101.png"/><Relationship Id="rId123" Type="http://schemas.openxmlformats.org/officeDocument/2006/relationships/image" Target="../media/image122.png"/><Relationship Id="rId144" Type="http://schemas.openxmlformats.org/officeDocument/2006/relationships/image" Target="../media/image143.png"/><Relationship Id="rId90" Type="http://schemas.openxmlformats.org/officeDocument/2006/relationships/image" Target="../media/image89.png"/><Relationship Id="rId165" Type="http://schemas.openxmlformats.org/officeDocument/2006/relationships/image" Target="../media/image164.png"/><Relationship Id="rId186" Type="http://schemas.openxmlformats.org/officeDocument/2006/relationships/image" Target="../media/image185.png"/><Relationship Id="rId211" Type="http://schemas.openxmlformats.org/officeDocument/2006/relationships/image" Target="../media/image210.png"/><Relationship Id="rId232" Type="http://schemas.openxmlformats.org/officeDocument/2006/relationships/image" Target="../media/image231.png"/><Relationship Id="rId27" Type="http://schemas.openxmlformats.org/officeDocument/2006/relationships/image" Target="../media/image26.png"/><Relationship Id="rId48" Type="http://schemas.openxmlformats.org/officeDocument/2006/relationships/image" Target="../media/image47.png"/><Relationship Id="rId69" Type="http://schemas.openxmlformats.org/officeDocument/2006/relationships/image" Target="../media/image68.png"/><Relationship Id="rId113" Type="http://schemas.openxmlformats.org/officeDocument/2006/relationships/image" Target="../media/image112.png"/><Relationship Id="rId134" Type="http://schemas.openxmlformats.org/officeDocument/2006/relationships/image" Target="../media/image133.png"/><Relationship Id="rId80" Type="http://schemas.openxmlformats.org/officeDocument/2006/relationships/image" Target="../media/image79.png"/><Relationship Id="rId155" Type="http://schemas.openxmlformats.org/officeDocument/2006/relationships/image" Target="../media/image154.png"/><Relationship Id="rId176" Type="http://schemas.openxmlformats.org/officeDocument/2006/relationships/image" Target="../media/image175.png"/><Relationship Id="rId197" Type="http://schemas.openxmlformats.org/officeDocument/2006/relationships/image" Target="../media/image196.png"/><Relationship Id="rId201" Type="http://schemas.openxmlformats.org/officeDocument/2006/relationships/image" Target="../media/image200.png"/><Relationship Id="rId222" Type="http://schemas.openxmlformats.org/officeDocument/2006/relationships/image" Target="../media/image221.png"/><Relationship Id="rId243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.png"/><Relationship Id="rId21" Type="http://schemas.openxmlformats.org/officeDocument/2006/relationships/image" Target="../media/image268.png"/><Relationship Id="rId42" Type="http://schemas.openxmlformats.org/officeDocument/2006/relationships/image" Target="../media/image288.png"/><Relationship Id="rId47" Type="http://schemas.openxmlformats.org/officeDocument/2006/relationships/image" Target="../media/image293.png"/><Relationship Id="rId63" Type="http://schemas.openxmlformats.org/officeDocument/2006/relationships/image" Target="../media/image309.png"/><Relationship Id="rId68" Type="http://schemas.openxmlformats.org/officeDocument/2006/relationships/image" Target="../media/image127.png"/><Relationship Id="rId84" Type="http://schemas.openxmlformats.org/officeDocument/2006/relationships/image" Target="../media/image323.png"/><Relationship Id="rId89" Type="http://schemas.openxmlformats.org/officeDocument/2006/relationships/image" Target="../media/image90.png"/><Relationship Id="rId112" Type="http://schemas.openxmlformats.org/officeDocument/2006/relationships/image" Target="../media/image347.png"/><Relationship Id="rId133" Type="http://schemas.openxmlformats.org/officeDocument/2006/relationships/image" Target="../media/image364.png"/><Relationship Id="rId138" Type="http://schemas.openxmlformats.org/officeDocument/2006/relationships/image" Target="../media/image5.png"/><Relationship Id="rId154" Type="http://schemas.openxmlformats.org/officeDocument/2006/relationships/image" Target="../media/image371.png"/><Relationship Id="rId159" Type="http://schemas.openxmlformats.org/officeDocument/2006/relationships/image" Target="../media/image376.png"/><Relationship Id="rId175" Type="http://schemas.openxmlformats.org/officeDocument/2006/relationships/image" Target="../media/image387.png"/><Relationship Id="rId170" Type="http://schemas.openxmlformats.org/officeDocument/2006/relationships/image" Target="../media/image382.png"/><Relationship Id="rId191" Type="http://schemas.openxmlformats.org/officeDocument/2006/relationships/image" Target="../media/image403.png"/><Relationship Id="rId196" Type="http://schemas.openxmlformats.org/officeDocument/2006/relationships/image" Target="../media/image408.png"/><Relationship Id="rId16" Type="http://schemas.openxmlformats.org/officeDocument/2006/relationships/image" Target="../media/image263.png"/><Relationship Id="rId107" Type="http://schemas.openxmlformats.org/officeDocument/2006/relationships/image" Target="../media/image343.png"/><Relationship Id="rId11" Type="http://schemas.openxmlformats.org/officeDocument/2006/relationships/image" Target="../media/image259.png"/><Relationship Id="rId32" Type="http://schemas.openxmlformats.org/officeDocument/2006/relationships/image" Target="../media/image279.png"/><Relationship Id="rId37" Type="http://schemas.openxmlformats.org/officeDocument/2006/relationships/image" Target="../media/image283.png"/><Relationship Id="rId53" Type="http://schemas.openxmlformats.org/officeDocument/2006/relationships/image" Target="../media/image299.png"/><Relationship Id="rId58" Type="http://schemas.openxmlformats.org/officeDocument/2006/relationships/image" Target="../media/image304.png"/><Relationship Id="rId74" Type="http://schemas.openxmlformats.org/officeDocument/2006/relationships/image" Target="../media/image317.png"/><Relationship Id="rId79" Type="http://schemas.openxmlformats.org/officeDocument/2006/relationships/image" Target="../media/image321.png"/><Relationship Id="rId102" Type="http://schemas.openxmlformats.org/officeDocument/2006/relationships/image" Target="../media/image339.png"/><Relationship Id="rId123" Type="http://schemas.openxmlformats.org/officeDocument/2006/relationships/image" Target="../media/image355.png"/><Relationship Id="rId128" Type="http://schemas.openxmlformats.org/officeDocument/2006/relationships/image" Target="../media/image360.png"/><Relationship Id="rId144" Type="http://schemas.openxmlformats.org/officeDocument/2006/relationships/image" Target="../media/image102.png"/><Relationship Id="rId149" Type="http://schemas.openxmlformats.org/officeDocument/2006/relationships/image" Target="../media/image108.png"/><Relationship Id="rId5" Type="http://schemas.openxmlformats.org/officeDocument/2006/relationships/image" Target="../media/image254.png"/><Relationship Id="rId90" Type="http://schemas.openxmlformats.org/officeDocument/2006/relationships/image" Target="../media/image327.png"/><Relationship Id="rId95" Type="http://schemas.openxmlformats.org/officeDocument/2006/relationships/image" Target="../media/image332.png"/><Relationship Id="rId160" Type="http://schemas.openxmlformats.org/officeDocument/2006/relationships/image" Target="../media/image377.png"/><Relationship Id="rId165" Type="http://schemas.openxmlformats.org/officeDocument/2006/relationships/image" Target="../media/image380.png"/><Relationship Id="rId181" Type="http://schemas.openxmlformats.org/officeDocument/2006/relationships/image" Target="../media/image393.png"/><Relationship Id="rId186" Type="http://schemas.openxmlformats.org/officeDocument/2006/relationships/image" Target="../media/image398.png"/><Relationship Id="rId22" Type="http://schemas.openxmlformats.org/officeDocument/2006/relationships/image" Target="../media/image269.png"/><Relationship Id="rId27" Type="http://schemas.openxmlformats.org/officeDocument/2006/relationships/image" Target="../media/image274.png"/><Relationship Id="rId43" Type="http://schemas.openxmlformats.org/officeDocument/2006/relationships/image" Target="../media/image289.png"/><Relationship Id="rId48" Type="http://schemas.openxmlformats.org/officeDocument/2006/relationships/image" Target="../media/image294.png"/><Relationship Id="rId64" Type="http://schemas.openxmlformats.org/officeDocument/2006/relationships/image" Target="../media/image310.png"/><Relationship Id="rId69" Type="http://schemas.openxmlformats.org/officeDocument/2006/relationships/image" Target="../media/image314.png"/><Relationship Id="rId113" Type="http://schemas.openxmlformats.org/officeDocument/2006/relationships/image" Target="../media/image348.png"/><Relationship Id="rId118" Type="http://schemas.openxmlformats.org/officeDocument/2006/relationships/image" Target="../media/image350.png"/><Relationship Id="rId134" Type="http://schemas.openxmlformats.org/officeDocument/2006/relationships/image" Target="../media/image365.png"/><Relationship Id="rId139" Type="http://schemas.openxmlformats.org/officeDocument/2006/relationships/image" Target="../media/image97.png"/><Relationship Id="rId80" Type="http://schemas.openxmlformats.org/officeDocument/2006/relationships/image" Target="../media/image27.png"/><Relationship Id="rId85" Type="http://schemas.openxmlformats.org/officeDocument/2006/relationships/image" Target="../media/image324.png"/><Relationship Id="rId150" Type="http://schemas.openxmlformats.org/officeDocument/2006/relationships/image" Target="../media/image109.png"/><Relationship Id="rId155" Type="http://schemas.openxmlformats.org/officeDocument/2006/relationships/image" Target="../media/image372.png"/><Relationship Id="rId171" Type="http://schemas.openxmlformats.org/officeDocument/2006/relationships/image" Target="../media/image383.png"/><Relationship Id="rId176" Type="http://schemas.openxmlformats.org/officeDocument/2006/relationships/image" Target="../media/image388.png"/><Relationship Id="rId192" Type="http://schemas.openxmlformats.org/officeDocument/2006/relationships/image" Target="../media/image404.png"/><Relationship Id="rId197" Type="http://schemas.openxmlformats.org/officeDocument/2006/relationships/image" Target="../media/image409.png"/><Relationship Id="rId12" Type="http://schemas.openxmlformats.org/officeDocument/2006/relationships/image" Target="../media/image260.png"/><Relationship Id="rId17" Type="http://schemas.openxmlformats.org/officeDocument/2006/relationships/image" Target="../media/image264.png"/><Relationship Id="rId33" Type="http://schemas.openxmlformats.org/officeDocument/2006/relationships/image" Target="../media/image280.png"/><Relationship Id="rId38" Type="http://schemas.openxmlformats.org/officeDocument/2006/relationships/image" Target="../media/image284.png"/><Relationship Id="rId59" Type="http://schemas.openxmlformats.org/officeDocument/2006/relationships/image" Target="../media/image305.png"/><Relationship Id="rId103" Type="http://schemas.openxmlformats.org/officeDocument/2006/relationships/image" Target="../media/image71.png"/><Relationship Id="rId108" Type="http://schemas.openxmlformats.org/officeDocument/2006/relationships/image" Target="../media/image344.png"/><Relationship Id="rId124" Type="http://schemas.openxmlformats.org/officeDocument/2006/relationships/image" Target="../media/image356.png"/><Relationship Id="rId129" Type="http://schemas.openxmlformats.org/officeDocument/2006/relationships/image" Target="../media/image361.png"/><Relationship Id="rId54" Type="http://schemas.openxmlformats.org/officeDocument/2006/relationships/image" Target="../media/image300.png"/><Relationship Id="rId70" Type="http://schemas.openxmlformats.org/officeDocument/2006/relationships/image" Target="../media/image111.png"/><Relationship Id="rId75" Type="http://schemas.openxmlformats.org/officeDocument/2006/relationships/image" Target="../media/image72.png"/><Relationship Id="rId91" Type="http://schemas.openxmlformats.org/officeDocument/2006/relationships/image" Target="../media/image328.png"/><Relationship Id="rId96" Type="http://schemas.openxmlformats.org/officeDocument/2006/relationships/image" Target="../media/image333.png"/><Relationship Id="rId140" Type="http://schemas.openxmlformats.org/officeDocument/2006/relationships/image" Target="../media/image98.png"/><Relationship Id="rId145" Type="http://schemas.openxmlformats.org/officeDocument/2006/relationships/image" Target="../media/image103.png"/><Relationship Id="rId161" Type="http://schemas.openxmlformats.org/officeDocument/2006/relationships/image" Target="../media/image378.png"/><Relationship Id="rId166" Type="http://schemas.openxmlformats.org/officeDocument/2006/relationships/image" Target="../media/image50.png"/><Relationship Id="rId182" Type="http://schemas.openxmlformats.org/officeDocument/2006/relationships/image" Target="../media/image394.png"/><Relationship Id="rId187" Type="http://schemas.openxmlformats.org/officeDocument/2006/relationships/image" Target="../media/image3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23" Type="http://schemas.openxmlformats.org/officeDocument/2006/relationships/image" Target="../media/image270.png"/><Relationship Id="rId28" Type="http://schemas.openxmlformats.org/officeDocument/2006/relationships/image" Target="../media/image275.png"/><Relationship Id="rId49" Type="http://schemas.openxmlformats.org/officeDocument/2006/relationships/image" Target="../media/image295.png"/><Relationship Id="rId114" Type="http://schemas.openxmlformats.org/officeDocument/2006/relationships/image" Target="../media/image349.png"/><Relationship Id="rId119" Type="http://schemas.openxmlformats.org/officeDocument/2006/relationships/image" Target="../media/image351.png"/><Relationship Id="rId44" Type="http://schemas.openxmlformats.org/officeDocument/2006/relationships/image" Target="../media/image290.png"/><Relationship Id="rId60" Type="http://schemas.openxmlformats.org/officeDocument/2006/relationships/image" Target="../media/image306.png"/><Relationship Id="rId65" Type="http://schemas.openxmlformats.org/officeDocument/2006/relationships/image" Target="../media/image311.png"/><Relationship Id="rId81" Type="http://schemas.openxmlformats.org/officeDocument/2006/relationships/image" Target="../media/image322.png"/><Relationship Id="rId86" Type="http://schemas.openxmlformats.org/officeDocument/2006/relationships/image" Target="../media/image325.png"/><Relationship Id="rId130" Type="http://schemas.openxmlformats.org/officeDocument/2006/relationships/image" Target="../media/image362.png"/><Relationship Id="rId135" Type="http://schemas.openxmlformats.org/officeDocument/2006/relationships/image" Target="../media/image366.png"/><Relationship Id="rId151" Type="http://schemas.openxmlformats.org/officeDocument/2006/relationships/image" Target="../media/image110.png"/><Relationship Id="rId156" Type="http://schemas.openxmlformats.org/officeDocument/2006/relationships/image" Target="../media/image373.png"/><Relationship Id="rId177" Type="http://schemas.openxmlformats.org/officeDocument/2006/relationships/image" Target="../media/image389.png"/><Relationship Id="rId172" Type="http://schemas.openxmlformats.org/officeDocument/2006/relationships/image" Target="../media/image384.png"/><Relationship Id="rId193" Type="http://schemas.openxmlformats.org/officeDocument/2006/relationships/image" Target="../media/image405.png"/><Relationship Id="rId13" Type="http://schemas.openxmlformats.org/officeDocument/2006/relationships/image" Target="../media/image261.png"/><Relationship Id="rId18" Type="http://schemas.openxmlformats.org/officeDocument/2006/relationships/image" Target="../media/image265.png"/><Relationship Id="rId39" Type="http://schemas.openxmlformats.org/officeDocument/2006/relationships/image" Target="../media/image285.png"/><Relationship Id="rId109" Type="http://schemas.openxmlformats.org/officeDocument/2006/relationships/image" Target="../media/image118.png"/><Relationship Id="rId34" Type="http://schemas.openxmlformats.org/officeDocument/2006/relationships/image" Target="../media/image281.png"/><Relationship Id="rId50" Type="http://schemas.openxmlformats.org/officeDocument/2006/relationships/image" Target="../media/image296.png"/><Relationship Id="rId55" Type="http://schemas.openxmlformats.org/officeDocument/2006/relationships/image" Target="../media/image301.png"/><Relationship Id="rId76" Type="http://schemas.openxmlformats.org/officeDocument/2006/relationships/image" Target="../media/image318.png"/><Relationship Id="rId97" Type="http://schemas.openxmlformats.org/officeDocument/2006/relationships/image" Target="../media/image334.png"/><Relationship Id="rId104" Type="http://schemas.openxmlformats.org/officeDocument/2006/relationships/image" Target="../media/image340.png"/><Relationship Id="rId120" Type="http://schemas.openxmlformats.org/officeDocument/2006/relationships/image" Target="../media/image352.png"/><Relationship Id="rId125" Type="http://schemas.openxmlformats.org/officeDocument/2006/relationships/image" Target="../media/image357.png"/><Relationship Id="rId141" Type="http://schemas.openxmlformats.org/officeDocument/2006/relationships/image" Target="../media/image99.png"/><Relationship Id="rId146" Type="http://schemas.openxmlformats.org/officeDocument/2006/relationships/image" Target="../media/image105.png"/><Relationship Id="rId167" Type="http://schemas.openxmlformats.org/officeDocument/2006/relationships/image" Target="../media/image41.png"/><Relationship Id="rId188" Type="http://schemas.openxmlformats.org/officeDocument/2006/relationships/image" Target="../media/image400.png"/><Relationship Id="rId7" Type="http://schemas.openxmlformats.org/officeDocument/2006/relationships/image" Target="../media/image256.png"/><Relationship Id="rId71" Type="http://schemas.openxmlformats.org/officeDocument/2006/relationships/image" Target="../media/image73.png"/><Relationship Id="rId92" Type="http://schemas.openxmlformats.org/officeDocument/2006/relationships/image" Target="../media/image329.png"/><Relationship Id="rId162" Type="http://schemas.openxmlformats.org/officeDocument/2006/relationships/image" Target="../media/image66.png"/><Relationship Id="rId183" Type="http://schemas.openxmlformats.org/officeDocument/2006/relationships/image" Target="../media/image395.png"/><Relationship Id="rId2" Type="http://schemas.openxmlformats.org/officeDocument/2006/relationships/image" Target="../media/image251.png"/><Relationship Id="rId29" Type="http://schemas.openxmlformats.org/officeDocument/2006/relationships/image" Target="../media/image276.png"/><Relationship Id="rId24" Type="http://schemas.openxmlformats.org/officeDocument/2006/relationships/image" Target="../media/image271.png"/><Relationship Id="rId40" Type="http://schemas.openxmlformats.org/officeDocument/2006/relationships/image" Target="../media/image286.png"/><Relationship Id="rId45" Type="http://schemas.openxmlformats.org/officeDocument/2006/relationships/image" Target="../media/image291.png"/><Relationship Id="rId66" Type="http://schemas.openxmlformats.org/officeDocument/2006/relationships/image" Target="../media/image312.png"/><Relationship Id="rId87" Type="http://schemas.openxmlformats.org/officeDocument/2006/relationships/image" Target="../media/image83.png"/><Relationship Id="rId110" Type="http://schemas.openxmlformats.org/officeDocument/2006/relationships/image" Target="../media/image345.png"/><Relationship Id="rId115" Type="http://schemas.openxmlformats.org/officeDocument/2006/relationships/image" Target="../media/image125.png"/><Relationship Id="rId131" Type="http://schemas.openxmlformats.org/officeDocument/2006/relationships/image" Target="../media/image33.png"/><Relationship Id="rId136" Type="http://schemas.openxmlformats.org/officeDocument/2006/relationships/image" Target="../media/image367.png"/><Relationship Id="rId157" Type="http://schemas.openxmlformats.org/officeDocument/2006/relationships/image" Target="../media/image374.png"/><Relationship Id="rId178" Type="http://schemas.openxmlformats.org/officeDocument/2006/relationships/image" Target="../media/image390.png"/><Relationship Id="rId61" Type="http://schemas.openxmlformats.org/officeDocument/2006/relationships/image" Target="../media/image307.png"/><Relationship Id="rId82" Type="http://schemas.openxmlformats.org/officeDocument/2006/relationships/image" Target="../media/image79.png"/><Relationship Id="rId152" Type="http://schemas.openxmlformats.org/officeDocument/2006/relationships/image" Target="../media/image369.png"/><Relationship Id="rId173" Type="http://schemas.openxmlformats.org/officeDocument/2006/relationships/image" Target="../media/image385.png"/><Relationship Id="rId194" Type="http://schemas.openxmlformats.org/officeDocument/2006/relationships/image" Target="../media/image406.png"/><Relationship Id="rId19" Type="http://schemas.openxmlformats.org/officeDocument/2006/relationships/image" Target="../media/image266.png"/><Relationship Id="rId14" Type="http://schemas.openxmlformats.org/officeDocument/2006/relationships/image" Target="../media/image135.png"/><Relationship Id="rId30" Type="http://schemas.openxmlformats.org/officeDocument/2006/relationships/image" Target="../media/image277.png"/><Relationship Id="rId35" Type="http://schemas.openxmlformats.org/officeDocument/2006/relationships/image" Target="../media/image282.png"/><Relationship Id="rId56" Type="http://schemas.openxmlformats.org/officeDocument/2006/relationships/image" Target="../media/image302.png"/><Relationship Id="rId77" Type="http://schemas.openxmlformats.org/officeDocument/2006/relationships/image" Target="../media/image319.png"/><Relationship Id="rId100" Type="http://schemas.openxmlformats.org/officeDocument/2006/relationships/image" Target="../media/image337.png"/><Relationship Id="rId105" Type="http://schemas.openxmlformats.org/officeDocument/2006/relationships/image" Target="../media/image341.png"/><Relationship Id="rId126" Type="http://schemas.openxmlformats.org/officeDocument/2006/relationships/image" Target="../media/image358.png"/><Relationship Id="rId147" Type="http://schemas.openxmlformats.org/officeDocument/2006/relationships/image" Target="../media/image106.png"/><Relationship Id="rId168" Type="http://schemas.openxmlformats.org/officeDocument/2006/relationships/image" Target="../media/image130.png"/><Relationship Id="rId8" Type="http://schemas.openxmlformats.org/officeDocument/2006/relationships/image" Target="../media/image4.png"/><Relationship Id="rId51" Type="http://schemas.openxmlformats.org/officeDocument/2006/relationships/image" Target="../media/image297.png"/><Relationship Id="rId72" Type="http://schemas.openxmlformats.org/officeDocument/2006/relationships/image" Target="../media/image315.png"/><Relationship Id="rId93" Type="http://schemas.openxmlformats.org/officeDocument/2006/relationships/image" Target="../media/image330.png"/><Relationship Id="rId98" Type="http://schemas.openxmlformats.org/officeDocument/2006/relationships/image" Target="../media/image335.png"/><Relationship Id="rId121" Type="http://schemas.openxmlformats.org/officeDocument/2006/relationships/image" Target="../media/image353.png"/><Relationship Id="rId142" Type="http://schemas.openxmlformats.org/officeDocument/2006/relationships/image" Target="../media/image100.png"/><Relationship Id="rId163" Type="http://schemas.openxmlformats.org/officeDocument/2006/relationships/image" Target="../media/image63.png"/><Relationship Id="rId184" Type="http://schemas.openxmlformats.org/officeDocument/2006/relationships/image" Target="../media/image396.png"/><Relationship Id="rId189" Type="http://schemas.openxmlformats.org/officeDocument/2006/relationships/image" Target="../media/image401.png"/><Relationship Id="rId3" Type="http://schemas.openxmlformats.org/officeDocument/2006/relationships/image" Target="../media/image252.png"/><Relationship Id="rId25" Type="http://schemas.openxmlformats.org/officeDocument/2006/relationships/image" Target="../media/image272.png"/><Relationship Id="rId46" Type="http://schemas.openxmlformats.org/officeDocument/2006/relationships/image" Target="../media/image292.png"/><Relationship Id="rId67" Type="http://schemas.openxmlformats.org/officeDocument/2006/relationships/image" Target="../media/image313.png"/><Relationship Id="rId116" Type="http://schemas.openxmlformats.org/officeDocument/2006/relationships/image" Target="../media/image29.png"/><Relationship Id="rId137" Type="http://schemas.openxmlformats.org/officeDocument/2006/relationships/image" Target="../media/image368.png"/><Relationship Id="rId158" Type="http://schemas.openxmlformats.org/officeDocument/2006/relationships/image" Target="../media/image375.png"/><Relationship Id="rId20" Type="http://schemas.openxmlformats.org/officeDocument/2006/relationships/image" Target="../media/image267.png"/><Relationship Id="rId41" Type="http://schemas.openxmlformats.org/officeDocument/2006/relationships/image" Target="../media/image287.png"/><Relationship Id="rId62" Type="http://schemas.openxmlformats.org/officeDocument/2006/relationships/image" Target="../media/image308.png"/><Relationship Id="rId83" Type="http://schemas.openxmlformats.org/officeDocument/2006/relationships/image" Target="../media/image104.png"/><Relationship Id="rId88" Type="http://schemas.openxmlformats.org/officeDocument/2006/relationships/image" Target="../media/image326.png"/><Relationship Id="rId111" Type="http://schemas.openxmlformats.org/officeDocument/2006/relationships/image" Target="../media/image346.png"/><Relationship Id="rId132" Type="http://schemas.openxmlformats.org/officeDocument/2006/relationships/image" Target="../media/image363.png"/><Relationship Id="rId153" Type="http://schemas.openxmlformats.org/officeDocument/2006/relationships/image" Target="../media/image370.png"/><Relationship Id="rId174" Type="http://schemas.openxmlformats.org/officeDocument/2006/relationships/image" Target="../media/image386.png"/><Relationship Id="rId179" Type="http://schemas.openxmlformats.org/officeDocument/2006/relationships/image" Target="../media/image391.png"/><Relationship Id="rId195" Type="http://schemas.openxmlformats.org/officeDocument/2006/relationships/image" Target="../media/image407.png"/><Relationship Id="rId190" Type="http://schemas.openxmlformats.org/officeDocument/2006/relationships/image" Target="../media/image402.png"/><Relationship Id="rId15" Type="http://schemas.openxmlformats.org/officeDocument/2006/relationships/image" Target="../media/image262.png"/><Relationship Id="rId36" Type="http://schemas.openxmlformats.org/officeDocument/2006/relationships/image" Target="../media/image61.png"/><Relationship Id="rId57" Type="http://schemas.openxmlformats.org/officeDocument/2006/relationships/image" Target="../media/image303.png"/><Relationship Id="rId106" Type="http://schemas.openxmlformats.org/officeDocument/2006/relationships/image" Target="../media/image342.png"/><Relationship Id="rId127" Type="http://schemas.openxmlformats.org/officeDocument/2006/relationships/image" Target="../media/image359.png"/><Relationship Id="rId10" Type="http://schemas.openxmlformats.org/officeDocument/2006/relationships/image" Target="../media/image258.png"/><Relationship Id="rId31" Type="http://schemas.openxmlformats.org/officeDocument/2006/relationships/image" Target="../media/image278.png"/><Relationship Id="rId52" Type="http://schemas.openxmlformats.org/officeDocument/2006/relationships/image" Target="../media/image298.png"/><Relationship Id="rId73" Type="http://schemas.openxmlformats.org/officeDocument/2006/relationships/image" Target="../media/image316.png"/><Relationship Id="rId78" Type="http://schemas.openxmlformats.org/officeDocument/2006/relationships/image" Target="../media/image320.png"/><Relationship Id="rId94" Type="http://schemas.openxmlformats.org/officeDocument/2006/relationships/image" Target="../media/image331.png"/><Relationship Id="rId99" Type="http://schemas.openxmlformats.org/officeDocument/2006/relationships/image" Target="../media/image336.png"/><Relationship Id="rId101" Type="http://schemas.openxmlformats.org/officeDocument/2006/relationships/image" Target="../media/image338.png"/><Relationship Id="rId122" Type="http://schemas.openxmlformats.org/officeDocument/2006/relationships/image" Target="../media/image354.png"/><Relationship Id="rId143" Type="http://schemas.openxmlformats.org/officeDocument/2006/relationships/image" Target="../media/image101.png"/><Relationship Id="rId148" Type="http://schemas.openxmlformats.org/officeDocument/2006/relationships/image" Target="../media/image107.png"/><Relationship Id="rId164" Type="http://schemas.openxmlformats.org/officeDocument/2006/relationships/image" Target="../media/image379.png"/><Relationship Id="rId169" Type="http://schemas.openxmlformats.org/officeDocument/2006/relationships/image" Target="../media/image381.png"/><Relationship Id="rId185" Type="http://schemas.openxmlformats.org/officeDocument/2006/relationships/image" Target="../media/image397.png"/><Relationship Id="rId4" Type="http://schemas.openxmlformats.org/officeDocument/2006/relationships/image" Target="../media/image253.png"/><Relationship Id="rId9" Type="http://schemas.openxmlformats.org/officeDocument/2006/relationships/image" Target="../media/image257.png"/><Relationship Id="rId180" Type="http://schemas.openxmlformats.org/officeDocument/2006/relationships/image" Target="../media/image392.png"/><Relationship Id="rId26" Type="http://schemas.openxmlformats.org/officeDocument/2006/relationships/image" Target="../media/image2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19806"/>
              </p:ext>
            </p:extLst>
          </p:nvPr>
        </p:nvGraphicFramePr>
        <p:xfrm>
          <a:off x="-2" y="1"/>
          <a:ext cx="6858000" cy="915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457200"/>
                <a:gridCol w="457202"/>
                <a:gridCol w="457198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530396">
                <a:tc>
                  <a:txBody>
                    <a:bodyPr/>
                    <a:lstStyle/>
                    <a:p>
                      <a:r>
                        <a:rPr lang="en-US" sz="500" dirty="0" smtClean="0"/>
                        <a:t>I’ll spell</a:t>
                      </a:r>
                      <a:r>
                        <a:rPr lang="en-US" sz="500" baseline="0" dirty="0" smtClean="0"/>
                        <a:t> </a:t>
                      </a:r>
                      <a:r>
                        <a:rPr lang="en-US" sz="500" baseline="0" dirty="0" smtClean="0"/>
                        <a:t>it</a:t>
                      </a:r>
                      <a:endParaRPr lang="en-US" sz="500" baseline="0" dirty="0" smtClean="0"/>
                    </a:p>
                    <a:p>
                      <a:pPr algn="ctr"/>
                      <a:r>
                        <a:rPr lang="en-US" sz="1200" b="1" baseline="0" dirty="0" smtClean="0"/>
                        <a:t>ABC</a:t>
                      </a:r>
                      <a:endParaRPr lang="en-US" sz="1200" b="1" dirty="0"/>
                    </a:p>
                  </a:txBody>
                  <a:tcPr>
                    <a:lnB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B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D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F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H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I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J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L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M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</a:t>
                      </a:r>
                      <a:endParaRPr lang="en-US" sz="2400" b="1" dirty="0"/>
                    </a:p>
                  </a:txBody>
                  <a:tcPr/>
                </a:tc>
              </a:tr>
              <a:tr h="466553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yes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I like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hello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I</a:t>
                      </a:r>
                      <a:r>
                        <a:rPr lang="en-US" sz="5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want </a:t>
                      </a:r>
                      <a:r>
                        <a:rPr lang="en-US" sz="500" dirty="0">
                          <a:latin typeface="Century Gothic"/>
                          <a:ea typeface="Cambria"/>
                          <a:cs typeface="Times New Roman"/>
                        </a:rPr>
                        <a:t>to talk </a:t>
                      </a: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to </a:t>
                      </a:r>
                      <a:r>
                        <a:rPr lang="en-US" sz="500" dirty="0">
                          <a:latin typeface="Century Gothic"/>
                          <a:ea typeface="Cambria"/>
                          <a:cs typeface="Times New Roman"/>
                        </a:rPr>
                        <a:t>you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I’m fine</a:t>
                      </a:r>
                      <a:endParaRPr lang="en-GB" sz="6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latin typeface="Century Gothic"/>
                          <a:ea typeface="Cambria"/>
                          <a:cs typeface="Times New Roman"/>
                        </a:rPr>
                        <a:t>Ok</a:t>
                      </a:r>
                      <a:endParaRPr lang="en-GB" sz="11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not so good</a:t>
                      </a:r>
                      <a:endParaRPr lang="en-GB" sz="6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please</a:t>
                      </a:r>
                      <a:endParaRPr lang="en-GB" sz="6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Thank you</a:t>
                      </a:r>
                      <a:endParaRPr lang="en-GB" sz="6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7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orry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excuse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me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latin typeface="Century Gothic"/>
                          <a:ea typeface="Cambria"/>
                          <a:cs typeface="Times New Roman"/>
                        </a:rPr>
                        <a:t>m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aybe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r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eally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I don’t know</a:t>
                      </a:r>
                      <a:endParaRPr lang="en-GB" sz="6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endParaRPr lang="en-US" dirty="0"/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>
                          <a:latin typeface="Century Gothic"/>
                          <a:ea typeface="Cambria"/>
                          <a:cs typeface="Century Gothic"/>
                        </a:rPr>
                        <a:t>but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My name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I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I’m</a:t>
                      </a:r>
                    </a:p>
                    <a:p>
                      <a:pPr algn="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1400" b="1" dirty="0" smtClean="0">
                          <a:latin typeface="Century Gothic"/>
                          <a:ea typeface="Cambria"/>
                          <a:cs typeface="Century Gothic"/>
                        </a:rPr>
                        <a:t>‘</a:t>
                      </a:r>
                      <a:r>
                        <a:rPr lang="en-GB" sz="1400" b="1" dirty="0" err="1" smtClean="0">
                          <a:latin typeface="Century Gothic"/>
                          <a:ea typeface="Cambria"/>
                          <a:cs typeface="Century Gothic"/>
                        </a:rPr>
                        <a:t>m</a:t>
                      </a:r>
                      <a:endParaRPr lang="en-US" sz="1400" b="1" dirty="0" smtClean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>
                          <a:latin typeface="Century Gothic"/>
                          <a:ea typeface="Cambria"/>
                          <a:cs typeface="Times New Roman"/>
                        </a:rPr>
                        <a:t>leave </a:t>
                      </a: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me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alone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lucky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latin typeface="Century Gothic"/>
                          <a:ea typeface="Cambria"/>
                          <a:cs typeface="Times New Roman"/>
                        </a:rPr>
                        <a:t>chill out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>
                          <a:latin typeface="Century Gothic"/>
                          <a:ea typeface="Cambria"/>
                          <a:cs typeface="Times New Roman"/>
                        </a:rPr>
                        <a:t>g</a:t>
                      </a: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o </a:t>
                      </a:r>
                      <a:r>
                        <a:rPr lang="en-US" sz="500" dirty="0">
                          <a:latin typeface="Century Gothic"/>
                          <a:ea typeface="Cambria"/>
                          <a:cs typeface="Times New Roman"/>
                        </a:rPr>
                        <a:t>away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l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oser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WOW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2000" b="1" dirty="0" smtClean="0">
                          <a:latin typeface="Century Gothic"/>
                          <a:ea typeface="Cambria"/>
                          <a:cs typeface="Times New Roman"/>
                        </a:rPr>
                        <a:t>!</a:t>
                      </a:r>
                      <a:endParaRPr lang="en-GB" sz="2000" b="1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m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inga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You’re </a:t>
                      </a:r>
                      <a:r>
                        <a:rPr lang="en-US" sz="500" dirty="0">
                          <a:latin typeface="Century Gothic"/>
                          <a:ea typeface="Cambria"/>
                          <a:cs typeface="Times New Roman"/>
                        </a:rPr>
                        <a:t>doing my head in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hatever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latin typeface="Century Gothic"/>
                          <a:ea typeface="Cambria"/>
                          <a:cs typeface="Times New Roman"/>
                        </a:rPr>
                        <a:t>n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o </a:t>
                      </a:r>
                      <a:r>
                        <a:rPr lang="en-US" sz="600" dirty="0">
                          <a:latin typeface="Century Gothic"/>
                          <a:ea typeface="Cambria"/>
                          <a:cs typeface="Times New Roman"/>
                        </a:rPr>
                        <a:t>way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shut </a:t>
                      </a:r>
                      <a:r>
                        <a:rPr lang="en-US" sz="600" dirty="0">
                          <a:latin typeface="Century Gothic"/>
                          <a:ea typeface="Cambria"/>
                          <a:cs typeface="Times New Roman"/>
                        </a:rPr>
                        <a:t>up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ell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I live in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me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my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err="1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colour</a:t>
                      </a:r>
                      <a:endParaRPr lang="en-GB" sz="700" dirty="0" smtClean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l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ight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Century Gothic"/>
                        </a:rPr>
                        <a:t>dark</a:t>
                      </a:r>
                      <a:endParaRPr lang="en-GB" sz="8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hape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o</a:t>
                      </a: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pposite</a:t>
                      </a:r>
                      <a:endParaRPr lang="en-GB" sz="5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7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feeling</a:t>
                      </a:r>
                      <a:endParaRPr lang="en-GB" sz="7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7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hungry</a:t>
                      </a:r>
                      <a:endParaRPr lang="en-GB" sz="7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afraid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afe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usy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dry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et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latin typeface="Century Gothic"/>
                          <a:ea typeface="Cambria"/>
                          <a:cs typeface="Times New Roman"/>
                        </a:rPr>
                        <a:t>My 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birthday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mine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we/us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all gone</a:t>
                      </a: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/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done </a:t>
                      </a:r>
                      <a:endParaRPr lang="en-US" sz="500" dirty="0" smtClean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finished</a:t>
                      </a:r>
                      <a:endParaRPr lang="en-GB" sz="500" dirty="0" smtClean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more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n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ice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rong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right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It is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7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Century Gothic"/>
                        </a:rPr>
                        <a:t>hungry</a:t>
                      </a:r>
                      <a:endParaRPr lang="en-GB" sz="7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funny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good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</a:t>
                      </a:r>
                      <a:r>
                        <a:rPr lang="en-US" sz="7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app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y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ast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</a:tr>
              <a:tr h="47233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My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a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ge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they/them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it</a:t>
                      </a:r>
                      <a:endParaRPr lang="en-US" sz="800" dirty="0"/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problem</a:t>
                      </a:r>
                      <a:endParaRPr lang="en-GB" sz="600" dirty="0" smtClean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retty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ean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d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ifferent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ame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 am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ired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ngry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ad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sick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edium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ig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I Live with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5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5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5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5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---------------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err="1" smtClean="0">
                          <a:latin typeface="Century Gothic"/>
                          <a:ea typeface="Cambria"/>
                          <a:cs typeface="Times New Roman"/>
                        </a:rPr>
                        <a:t>you(r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)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people</a:t>
                      </a:r>
                      <a:endParaRPr lang="en-GB" sz="700" dirty="0" smtClean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/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favorite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</a:t>
                      </a: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mportant</a:t>
                      </a:r>
                      <a:endParaRPr lang="en-GB" sz="5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b="1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</a:t>
                      </a:r>
                      <a:r>
                        <a:rPr lang="en-US" sz="500" b="1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ecause</a:t>
                      </a:r>
                      <a:endParaRPr lang="en-GB" sz="500" b="1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dea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board</a:t>
                      </a:r>
                      <a:endParaRPr lang="en-GB" sz="700" dirty="0" smtClean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ot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old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bad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cared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</a:t>
                      </a: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onfused</a:t>
                      </a:r>
                      <a:endParaRPr lang="en-GB" sz="5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soft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e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asy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My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p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et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he/him/his 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she/her/hers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cs typeface="Century Gothic"/>
                        </a:rPr>
                        <a:t>go</a:t>
                      </a:r>
                      <a:endParaRPr lang="en-US" sz="800" dirty="0">
                        <a:solidFill>
                          <a:srgbClr val="000000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do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help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look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ee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e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at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f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eel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r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ead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it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tand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k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iss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a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re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College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man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woman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cs typeface="Century Gothic"/>
                        </a:rPr>
                        <a:t>stop</a:t>
                      </a:r>
                      <a:endParaRPr lang="en-US" sz="800" dirty="0">
                        <a:solidFill>
                          <a:srgbClr val="000000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c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ome 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g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et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g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ive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t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hink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ait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atch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ork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h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ave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k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now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f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ind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h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ear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Email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baby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child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cs typeface="Century Gothic"/>
                        </a:rPr>
                        <a:t>like</a:t>
                      </a:r>
                      <a:endParaRPr lang="en-US" sz="800" dirty="0">
                        <a:solidFill>
                          <a:srgbClr val="000000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l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isten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m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ake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p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ut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tell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p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lay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ing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leep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t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alk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try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r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ide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ay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</a:tr>
              <a:tr h="491614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Work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8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8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---------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latin typeface="Century Gothic"/>
                          <a:ea typeface="Cambria"/>
                          <a:cs typeface="Times New Roman"/>
                        </a:rPr>
                        <a:t>Ed staff</a:t>
                      </a:r>
                      <a:endParaRPr lang="en-GB" sz="7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7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friend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Century Gothic"/>
                        </a:rPr>
                        <a:t>take</a:t>
                      </a:r>
                      <a:endParaRPr lang="en-GB" sz="8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t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urn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open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c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lose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ant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in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l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oose 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finish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n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eed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d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rink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ash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rite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4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400" dirty="0" smtClean="0">
                          <a:latin typeface="Century Gothic"/>
                          <a:ea typeface="Cambria"/>
                          <a:cs typeface="Times New Roman"/>
                        </a:rPr>
                        <a:t>Com</a:t>
                      </a:r>
                      <a:r>
                        <a:rPr lang="en-US" sz="4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/</a:t>
                      </a:r>
                      <a:r>
                        <a:rPr lang="en-US" sz="400" dirty="0" smtClean="0">
                          <a:latin typeface="Century Gothic"/>
                          <a:ea typeface="Cambria"/>
                          <a:cs typeface="Times New Roman"/>
                        </a:rPr>
                        <a:t>AAC</a:t>
                      </a:r>
                      <a:endParaRPr lang="en-US" sz="4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5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5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5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--------------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Support staff</a:t>
                      </a:r>
                      <a:endParaRPr lang="en-GB" sz="5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j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ob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Century Gothic"/>
                        </a:rPr>
                        <a:t>food</a:t>
                      </a:r>
                      <a:endParaRPr lang="en-GB" sz="8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lunch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meal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meat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veg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fruit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fast food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snack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/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err="1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pud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sauce/ing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salad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drinks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chemeClr val="bg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</a:t>
                      </a:r>
                      <a:r>
                        <a:rPr lang="en-US" sz="600" dirty="0" smtClean="0">
                          <a:solidFill>
                            <a:schemeClr val="bg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ime</a:t>
                      </a:r>
                      <a:endParaRPr lang="en-GB" sz="600" dirty="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Music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latin typeface="Century Gothic"/>
                          <a:ea typeface="Cambria"/>
                          <a:cs typeface="Times New Roman"/>
                        </a:rPr>
                        <a:t>class</a:t>
                      </a:r>
                      <a:endParaRPr lang="en-GB" sz="7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latin typeface="Century Gothic"/>
                          <a:ea typeface="Cambria"/>
                          <a:cs typeface="Times New Roman"/>
                        </a:rPr>
                        <a:t>Family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breakfast</a:t>
                      </a:r>
                      <a:endParaRPr lang="en-GB" sz="500" dirty="0" smtClean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endParaRPr lang="en-US" dirty="0"/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sandwitch</a:t>
                      </a:r>
                      <a:endParaRPr lang="en-US" sz="5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lasagna</a:t>
                      </a:r>
                      <a:endParaRPr lang="en-US" sz="6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fish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Potato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apple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chips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Century Gothic"/>
                        </a:rPr>
                        <a:t>raison</a:t>
                      </a:r>
                      <a:endParaRPr lang="en-GB" sz="8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ketchup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tomato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hot drink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bg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today</a:t>
                      </a:r>
                      <a:endParaRPr lang="en-GB" sz="600" dirty="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</a:tr>
              <a:tr h="461553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Film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Dad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8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8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Mum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cereal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crackers</a:t>
                      </a:r>
                      <a:endParaRPr lang="en-US" sz="5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spaghetti</a:t>
                      </a:r>
                      <a:endParaRPr lang="en-US" sz="5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7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bacon</a:t>
                      </a:r>
                      <a:endParaRPr lang="en-GB" sz="7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broccoli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banana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7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burger</a:t>
                      </a:r>
                      <a:endParaRPr lang="en-GB" sz="7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ice cream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mayo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4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cucumber</a:t>
                      </a:r>
                      <a:endParaRPr lang="en-GB" sz="4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milk</a:t>
                      </a:r>
                      <a:endParaRPr lang="en-US" sz="6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chemeClr val="bg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morning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500" dirty="0" smtClean="0">
                        <a:solidFill>
                          <a:schemeClr val="bg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500" dirty="0" smtClean="0">
                        <a:solidFill>
                          <a:schemeClr val="bg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AM</a:t>
                      </a:r>
                      <a:r>
                        <a:rPr lang="en-US" sz="500" dirty="0" smtClean="0">
                          <a:solidFill>
                            <a:schemeClr val="bg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 </a:t>
                      </a:r>
                      <a:endParaRPr lang="en-GB" sz="500" dirty="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</a:tr>
              <a:tr h="495839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Hobbies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ister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brother</a:t>
                      </a:r>
                      <a:endParaRPr lang="en-US" sz="6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porridge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cheese</a:t>
                      </a:r>
                      <a:endParaRPr lang="en-US" sz="6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pasta</a:t>
                      </a:r>
                      <a:endParaRPr lang="en-US" sz="6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beef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carrot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7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grapes</a:t>
                      </a:r>
                      <a:endParaRPr lang="en-GB" sz="7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pizza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crisps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salt</a:t>
                      </a: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/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pepper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pepper</a:t>
                      </a:r>
                      <a:endParaRPr lang="en-US" sz="6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water</a:t>
                      </a:r>
                      <a:endParaRPr lang="en-US" sz="600" dirty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bg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again</a:t>
                      </a:r>
                      <a:endParaRPr lang="en-GB" sz="600" dirty="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TV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grandma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grandpa</a:t>
                      </a:r>
                      <a:endParaRPr lang="en-GB" sz="5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toast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beans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stew</a:t>
                      </a: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tuna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peas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lemon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hot dog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cake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gravy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Lettuce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juice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</a:t>
                      </a: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lace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disability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butter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soup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roast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ham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4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mushroom</a:t>
                      </a:r>
                      <a:endParaRPr lang="en-GB" sz="4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orange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sweet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chocolate</a:t>
                      </a:r>
                      <a:endParaRPr lang="en-GB" sz="5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sugar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beetroot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milkshake</a:t>
                      </a:r>
                      <a:endParaRPr lang="en-GB" sz="5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ork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mobile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-----------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 smtClean="0">
                        <a:solidFill>
                          <a:srgbClr val="000000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egg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pie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Chinese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chicken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onion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pear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candy floss</a:t>
                      </a:r>
                      <a:endParaRPr lang="en-GB" sz="5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cream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jam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olives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alcohol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d</a:t>
                      </a: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entist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A3710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cooked</a:t>
                      </a:r>
                      <a:r>
                        <a:rPr lang="en-US" sz="500" baseline="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 breakfast</a:t>
                      </a:r>
                      <a:endParaRPr lang="en-GB" sz="5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curry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sausage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err="1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cauli</a:t>
                      </a:r>
                      <a:endParaRPr lang="en-GB" sz="8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berries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spices</a:t>
                      </a:r>
                      <a:endParaRPr lang="en-GB" sz="5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err="1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chilli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000000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straw</a:t>
                      </a:r>
                      <a:endParaRPr lang="en-GB" sz="600" dirty="0">
                        <a:solidFill>
                          <a:srgbClr val="000000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l</a:t>
                      </a: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ibrary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</a:tr>
            </a:tbl>
          </a:graphicData>
        </a:graphic>
      </p:graphicFrame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565" y="5889901"/>
            <a:ext cx="376492" cy="376492"/>
          </a:xfrm>
          <a:prstGeom prst="rect">
            <a:avLst/>
          </a:prstGeom>
        </p:spPr>
      </p:pic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12" y="5444068"/>
            <a:ext cx="301311" cy="301311"/>
          </a:xfrm>
          <a:prstGeom prst="rect">
            <a:avLst/>
          </a:prstGeom>
        </p:spPr>
      </p:pic>
      <p:pic>
        <p:nvPicPr>
          <p:cNvPr id="35" name="Picture 34" descr="Peo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86" y="3010166"/>
            <a:ext cx="370440" cy="343000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857" y="6340933"/>
            <a:ext cx="450850" cy="450850"/>
          </a:xfrm>
          <a:prstGeom prst="rect">
            <a:avLst/>
          </a:prstGeom>
        </p:spPr>
      </p:pic>
      <p:cxnSp>
        <p:nvCxnSpPr>
          <p:cNvPr id="37" name="Curved Connector 36"/>
          <p:cNvCxnSpPr/>
          <p:nvPr/>
        </p:nvCxnSpPr>
        <p:spPr>
          <a:xfrm rot="16200000" flipH="1">
            <a:off x="6390140" y="6953564"/>
            <a:ext cx="273050" cy="177172"/>
          </a:xfrm>
          <a:prstGeom prst="curvedConnector3">
            <a:avLst>
              <a:gd name="adj1" fmla="val -116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rot="16200000" flipH="1">
            <a:off x="6567312" y="6953564"/>
            <a:ext cx="273050" cy="177172"/>
          </a:xfrm>
          <a:prstGeom prst="curvedConnector3">
            <a:avLst>
              <a:gd name="adj1" fmla="val -116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boutmyfamil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93" y="2994027"/>
            <a:ext cx="262466" cy="262466"/>
          </a:xfrm>
          <a:prstGeom prst="rect">
            <a:avLst/>
          </a:prstGeom>
        </p:spPr>
      </p:pic>
      <p:pic>
        <p:nvPicPr>
          <p:cNvPr id="40" name="Picture 39" descr="Drink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0447" y="5435607"/>
            <a:ext cx="290322" cy="318238"/>
          </a:xfrm>
          <a:prstGeom prst="rect">
            <a:avLst/>
          </a:prstGeom>
        </p:spPr>
      </p:pic>
      <p:pic>
        <p:nvPicPr>
          <p:cNvPr id="43" name="Picture 42" descr="Fooddrink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972" y="5444073"/>
            <a:ext cx="335539" cy="301678"/>
          </a:xfrm>
          <a:prstGeom prst="rect">
            <a:avLst/>
          </a:prstGeom>
        </p:spPr>
      </p:pic>
      <p:pic>
        <p:nvPicPr>
          <p:cNvPr id="49" name="Picture 48" descr="disabilitie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29" y="7910499"/>
            <a:ext cx="339194" cy="167008"/>
          </a:xfrm>
          <a:prstGeom prst="rect">
            <a:avLst/>
          </a:prstGeom>
        </p:spPr>
      </p:pic>
      <p:pic>
        <p:nvPicPr>
          <p:cNvPr id="51" name="Picture 50" descr="mor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3467" y="2108199"/>
            <a:ext cx="275165" cy="286282"/>
          </a:xfrm>
          <a:prstGeom prst="rect">
            <a:avLst/>
          </a:prstGeom>
        </p:spPr>
      </p:pic>
      <p:pic>
        <p:nvPicPr>
          <p:cNvPr id="52" name="Picture 51" descr="idea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0783" y="3033619"/>
            <a:ext cx="188384" cy="337269"/>
          </a:xfrm>
          <a:prstGeom prst="rect">
            <a:avLst/>
          </a:prstGeom>
        </p:spPr>
      </p:pic>
      <p:pic>
        <p:nvPicPr>
          <p:cNvPr id="53" name="Picture 52" descr="differen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0095" y="2582333"/>
            <a:ext cx="413359" cy="274285"/>
          </a:xfrm>
          <a:prstGeom prst="rect">
            <a:avLst/>
          </a:prstGeom>
        </p:spPr>
      </p:pic>
      <p:pic>
        <p:nvPicPr>
          <p:cNvPr id="54" name="Picture 53" descr="sam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6317" y="2582333"/>
            <a:ext cx="353207" cy="277284"/>
          </a:xfrm>
          <a:prstGeom prst="rect">
            <a:avLst/>
          </a:prstGeom>
        </p:spPr>
      </p:pic>
      <p:pic>
        <p:nvPicPr>
          <p:cNvPr id="58" name="Picture 57" descr="sha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5794" y="1642536"/>
            <a:ext cx="297955" cy="286816"/>
          </a:xfrm>
          <a:prstGeom prst="rect">
            <a:avLst/>
          </a:prstGeom>
        </p:spPr>
      </p:pic>
      <p:pic>
        <p:nvPicPr>
          <p:cNvPr id="59" name="Picture 58" descr="colour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1972" y="1642536"/>
            <a:ext cx="277777" cy="268817"/>
          </a:xfrm>
          <a:prstGeom prst="rect">
            <a:avLst/>
          </a:prstGeom>
        </p:spPr>
      </p:pic>
      <p:pic>
        <p:nvPicPr>
          <p:cNvPr id="60" name="Picture 59" descr="hot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54970" y="3069179"/>
            <a:ext cx="275348" cy="280544"/>
          </a:xfrm>
          <a:prstGeom prst="rect">
            <a:avLst/>
          </a:prstGeom>
        </p:spPr>
      </p:pic>
      <p:pic>
        <p:nvPicPr>
          <p:cNvPr id="61" name="Picture 60" descr="cold.png"/>
          <p:cNvPicPr>
            <a:picLocks noChangeAspect="1"/>
          </p:cNvPicPr>
          <p:nvPr/>
        </p:nvPicPr>
        <p:blipFill>
          <a:blip r:embed="rId17"/>
          <a:srcRect l="6270"/>
          <a:stretch>
            <a:fillRect/>
          </a:stretch>
        </p:blipFill>
        <p:spPr>
          <a:xfrm>
            <a:off x="4174746" y="3065671"/>
            <a:ext cx="312586" cy="287495"/>
          </a:xfrm>
          <a:prstGeom prst="rect">
            <a:avLst/>
          </a:prstGeom>
        </p:spPr>
      </p:pic>
      <p:pic>
        <p:nvPicPr>
          <p:cNvPr id="62" name="Picture 61" descr="feeling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87024" y="1642536"/>
            <a:ext cx="410740" cy="207563"/>
          </a:xfrm>
          <a:prstGeom prst="rect">
            <a:avLst/>
          </a:prstGeom>
        </p:spPr>
      </p:pic>
      <p:pic>
        <p:nvPicPr>
          <p:cNvPr id="63" name="Picture 62" descr="sa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22328" y="2561168"/>
            <a:ext cx="260350" cy="316948"/>
          </a:xfrm>
          <a:prstGeom prst="rect">
            <a:avLst/>
          </a:prstGeom>
        </p:spPr>
      </p:pic>
      <p:pic>
        <p:nvPicPr>
          <p:cNvPr id="64" name="Picture 63" descr="happy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6235" y="2108199"/>
            <a:ext cx="233065" cy="299277"/>
          </a:xfrm>
          <a:prstGeom prst="rect">
            <a:avLst/>
          </a:prstGeom>
        </p:spPr>
      </p:pic>
      <p:pic>
        <p:nvPicPr>
          <p:cNvPr id="65" name="Picture 64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11295" y="2992047"/>
            <a:ext cx="444603" cy="444603"/>
          </a:xfrm>
          <a:prstGeom prst="rect">
            <a:avLst/>
          </a:prstGeom>
        </p:spPr>
      </p:pic>
      <p:pic>
        <p:nvPicPr>
          <p:cNvPr id="66" name="Picture 65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74746" y="1579738"/>
            <a:ext cx="372642" cy="372642"/>
          </a:xfrm>
          <a:prstGeom prst="rect">
            <a:avLst/>
          </a:prstGeom>
        </p:spPr>
      </p:pic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66621" y="2096226"/>
            <a:ext cx="356690" cy="356690"/>
          </a:xfrm>
          <a:prstGeom prst="rect">
            <a:avLst/>
          </a:prstGeom>
        </p:spPr>
      </p:pic>
      <p:pic>
        <p:nvPicPr>
          <p:cNvPr id="68" name="Picture 67" descr="tir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07403" y="2592804"/>
            <a:ext cx="279929" cy="285312"/>
          </a:xfrm>
          <a:prstGeom prst="rect">
            <a:avLst/>
          </a:prstGeom>
        </p:spPr>
      </p:pic>
      <p:pic>
        <p:nvPicPr>
          <p:cNvPr id="69" name="Picture 68" descr="stomachache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61154" y="2561168"/>
            <a:ext cx="128230" cy="330548"/>
          </a:xfrm>
          <a:prstGeom prst="rect">
            <a:avLst/>
          </a:prstGeom>
        </p:spPr>
      </p:pic>
      <p:pic>
        <p:nvPicPr>
          <p:cNvPr id="70" name="Picture 69" descr="drink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524499" y="4956685"/>
            <a:ext cx="388648" cy="360383"/>
          </a:xfrm>
          <a:prstGeom prst="rect">
            <a:avLst/>
          </a:prstGeom>
        </p:spPr>
      </p:pic>
      <p:pic>
        <p:nvPicPr>
          <p:cNvPr id="71" name="Picture 70" descr="want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78824" y="4958748"/>
            <a:ext cx="291007" cy="324456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28"/>
          <a:srcRect l="11458" t="9343" r="47016" b="6803"/>
          <a:stretch>
            <a:fillRect/>
          </a:stretch>
        </p:blipFill>
        <p:spPr>
          <a:xfrm>
            <a:off x="615717" y="1155707"/>
            <a:ext cx="143543" cy="289858"/>
          </a:xfrm>
          <a:prstGeom prst="rect">
            <a:avLst/>
          </a:prstGeom>
        </p:spPr>
      </p:pic>
      <p:pic>
        <p:nvPicPr>
          <p:cNvPr id="74" name="Picture 73" descr="stop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27739" y="4014203"/>
            <a:ext cx="335539" cy="335539"/>
          </a:xfrm>
          <a:prstGeom prst="rect">
            <a:avLst/>
          </a:prstGeom>
        </p:spPr>
      </p:pic>
      <p:pic>
        <p:nvPicPr>
          <p:cNvPr id="75" name="Picture 74" descr="go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23481" y="3512538"/>
            <a:ext cx="356729" cy="356729"/>
          </a:xfrm>
          <a:prstGeom prst="rect">
            <a:avLst/>
          </a:prstGeom>
        </p:spPr>
      </p:pic>
      <p:pic>
        <p:nvPicPr>
          <p:cNvPr id="76" name="Picture 75" descr="have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11588322">
            <a:off x="5067429" y="4021666"/>
            <a:ext cx="380871" cy="283857"/>
          </a:xfrm>
          <a:prstGeom prst="rect">
            <a:avLst/>
          </a:prstGeom>
        </p:spPr>
      </p:pic>
      <p:pic>
        <p:nvPicPr>
          <p:cNvPr id="77" name="Picture 76" descr="listen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920940" y="4483102"/>
            <a:ext cx="242990" cy="307975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3234251" y="4494503"/>
            <a:ext cx="386376" cy="228846"/>
            <a:chOff x="1066800" y="5403537"/>
            <a:chExt cx="861814" cy="530009"/>
          </a:xfrm>
        </p:grpSpPr>
        <p:pic>
          <p:nvPicPr>
            <p:cNvPr id="79" name="Picture 78" descr="tell.png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66800" y="5403537"/>
              <a:ext cx="412750" cy="530009"/>
            </a:xfrm>
            <a:prstGeom prst="rect">
              <a:avLst/>
            </a:prstGeom>
          </p:spPr>
        </p:pic>
        <p:sp>
          <p:nvSpPr>
            <p:cNvPr id="80" name="Oval Callout 79"/>
            <p:cNvSpPr/>
            <p:nvPr/>
          </p:nvSpPr>
          <p:spPr>
            <a:xfrm>
              <a:off x="1464733" y="5445867"/>
              <a:ext cx="463881" cy="298763"/>
            </a:xfrm>
            <a:prstGeom prst="wedgeEllipseCallou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" name="Picture 80" descr="tell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118311" y="4000501"/>
            <a:ext cx="255493" cy="328076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4266665" y="4171946"/>
            <a:ext cx="275696" cy="1058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do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882843" y="3583164"/>
            <a:ext cx="369190" cy="231251"/>
          </a:xfrm>
          <a:prstGeom prst="rect">
            <a:avLst/>
          </a:prstGeom>
        </p:spPr>
      </p:pic>
      <p:pic>
        <p:nvPicPr>
          <p:cNvPr id="88" name="Picture 87" descr="place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458265" y="7357276"/>
            <a:ext cx="351656" cy="348429"/>
          </a:xfrm>
          <a:prstGeom prst="rect">
            <a:avLst/>
          </a:prstGeom>
        </p:spPr>
      </p:pic>
      <p:pic>
        <p:nvPicPr>
          <p:cNvPr id="90" name="Picture 89" descr="Meals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96691" y="5444073"/>
            <a:ext cx="423026" cy="301306"/>
          </a:xfrm>
          <a:prstGeom prst="rect">
            <a:avLst/>
          </a:prstGeom>
        </p:spPr>
      </p:pic>
      <p:pic>
        <p:nvPicPr>
          <p:cNvPr id="92" name="Picture 91" descr="meat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795495" y="5461008"/>
            <a:ext cx="344527" cy="309772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55376" y="5915483"/>
            <a:ext cx="365125" cy="365125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55377" y="6407355"/>
            <a:ext cx="354618" cy="354618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28853" y="6385587"/>
            <a:ext cx="345362" cy="345362"/>
          </a:xfrm>
          <a:prstGeom prst="rect">
            <a:avLst/>
          </a:prstGeom>
        </p:spPr>
      </p:pic>
      <p:pic>
        <p:nvPicPr>
          <p:cNvPr id="50" name="Picture 49" descr="frien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47739" y="4958748"/>
            <a:ext cx="394988" cy="324455"/>
          </a:xfrm>
          <a:prstGeom prst="rect">
            <a:avLst/>
          </a:prstGeom>
        </p:spPr>
      </p:pic>
      <p:pic>
        <p:nvPicPr>
          <p:cNvPr id="55" name="Picture 54" descr="you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91797" y="3070260"/>
            <a:ext cx="359103" cy="266763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15440" y="5459942"/>
            <a:ext cx="346076" cy="346076"/>
          </a:xfrm>
          <a:prstGeom prst="rect">
            <a:avLst/>
          </a:prstGeom>
        </p:spPr>
      </p:pic>
      <p:pic>
        <p:nvPicPr>
          <p:cNvPr id="57" name="Picture 56" descr="brother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5440" y="6909601"/>
            <a:ext cx="346214" cy="330332"/>
          </a:xfrm>
          <a:prstGeom prst="rect">
            <a:avLst/>
          </a:prstGeom>
        </p:spPr>
      </p:pic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38428" y="6848474"/>
            <a:ext cx="461269" cy="461269"/>
          </a:xfrm>
          <a:prstGeom prst="rect">
            <a:avLst/>
          </a:prstGeom>
        </p:spPr>
      </p:pic>
      <p:pic>
        <p:nvPicPr>
          <p:cNvPr id="83" name="Picture 82" descr="256x256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91797" y="3989101"/>
            <a:ext cx="360641" cy="360641"/>
          </a:xfrm>
          <a:prstGeom prst="rect">
            <a:avLst/>
          </a:prstGeom>
        </p:spPr>
      </p:pic>
      <p:pic>
        <p:nvPicPr>
          <p:cNvPr id="84" name="Picture 83" descr="256x256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53590" y="3962375"/>
            <a:ext cx="387367" cy="387367"/>
          </a:xfrm>
          <a:prstGeom prst="rect">
            <a:avLst/>
          </a:prstGeom>
        </p:spPr>
      </p:pic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49948" y="7326295"/>
            <a:ext cx="391009" cy="391009"/>
          </a:xfrm>
          <a:prstGeom prst="rect">
            <a:avLst/>
          </a:prstGeom>
        </p:spPr>
      </p:pic>
      <p:pic>
        <p:nvPicPr>
          <p:cNvPr id="86" name="Picture 85" descr="256x256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84680" y="7324592"/>
            <a:ext cx="405411" cy="405411"/>
          </a:xfrm>
          <a:prstGeom prst="rect">
            <a:avLst/>
          </a:prstGeom>
        </p:spPr>
      </p:pic>
      <p:pic>
        <p:nvPicPr>
          <p:cNvPr id="89" name="Picture 88" descr="it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62584" y="2550394"/>
            <a:ext cx="358216" cy="358216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958125" y="1640624"/>
            <a:ext cx="378251" cy="296130"/>
            <a:chOff x="1436884" y="846671"/>
            <a:chExt cx="563663" cy="449475"/>
          </a:xfrm>
        </p:grpSpPr>
        <p:pic>
          <p:nvPicPr>
            <p:cNvPr id="93" name="Picture 92" descr="my.png"/>
            <p:cNvPicPr>
              <a:picLocks noChangeAspect="1"/>
            </p:cNvPicPr>
            <p:nvPr/>
          </p:nvPicPr>
          <p:blipFill>
            <a:blip r:embed="rId51"/>
            <a:srcRect r="67544"/>
            <a:stretch>
              <a:fillRect/>
            </a:stretch>
          </p:blipFill>
          <p:spPr>
            <a:xfrm flipH="1">
              <a:off x="1542914" y="855137"/>
              <a:ext cx="202281" cy="441009"/>
            </a:xfrm>
            <a:prstGeom prst="rect">
              <a:avLst/>
            </a:prstGeom>
          </p:spPr>
        </p:pic>
        <p:pic>
          <p:nvPicPr>
            <p:cNvPr id="94" name="Picture 93" descr="you.png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 flipH="1">
              <a:off x="1639237" y="918472"/>
              <a:ext cx="321995" cy="239196"/>
            </a:xfrm>
            <a:prstGeom prst="rect">
              <a:avLst/>
            </a:prstGeom>
          </p:spPr>
        </p:pic>
        <p:sp>
          <p:nvSpPr>
            <p:cNvPr id="95" name="Oval 94"/>
            <p:cNvSpPr/>
            <p:nvPr/>
          </p:nvSpPr>
          <p:spPr>
            <a:xfrm>
              <a:off x="1436884" y="846671"/>
              <a:ext cx="563663" cy="441009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28"/>
          <a:srcRect l="11458" t="9343" r="47016" b="6803"/>
          <a:stretch>
            <a:fillRect/>
          </a:stretch>
        </p:blipFill>
        <p:spPr>
          <a:xfrm>
            <a:off x="502941" y="2118094"/>
            <a:ext cx="153789" cy="310548"/>
          </a:xfrm>
          <a:prstGeom prst="rect">
            <a:avLst/>
          </a:prstGeom>
        </p:spPr>
      </p:pic>
      <p:pic>
        <p:nvPicPr>
          <p:cNvPr id="97" name="Picture 96" descr="mine.png"/>
          <p:cNvPicPr>
            <a:picLocks noChangeAspect="1"/>
          </p:cNvPicPr>
          <p:nvPr/>
        </p:nvPicPr>
        <p:blipFill>
          <a:blip r:embed="rId52"/>
          <a:srcRect l="32143" t="37575"/>
          <a:stretch>
            <a:fillRect/>
          </a:stretch>
        </p:blipFill>
        <p:spPr>
          <a:xfrm flipH="1">
            <a:off x="634767" y="2197223"/>
            <a:ext cx="209545" cy="149167"/>
          </a:xfrm>
          <a:prstGeom prst="rect">
            <a:avLst/>
          </a:prstGeom>
        </p:spPr>
      </p:pic>
      <p:pic>
        <p:nvPicPr>
          <p:cNvPr id="98" name="Picture 97" descr="256x256.png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15440" y="4919715"/>
            <a:ext cx="397353" cy="397353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62456" y="5863111"/>
            <a:ext cx="456210" cy="456210"/>
          </a:xfrm>
          <a:prstGeom prst="rect">
            <a:avLst/>
          </a:prstGeom>
        </p:spPr>
      </p:pic>
      <p:pic>
        <p:nvPicPr>
          <p:cNvPr id="100" name="Picture 99" descr="Jobs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959409" y="5447241"/>
            <a:ext cx="357917" cy="329411"/>
          </a:xfrm>
          <a:prstGeom prst="rect">
            <a:avLst/>
          </a:prstGeom>
        </p:spPr>
      </p:pic>
      <p:pic>
        <p:nvPicPr>
          <p:cNvPr id="102" name="Picture 101" descr="Peo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08" y="2096276"/>
            <a:ext cx="271314" cy="251217"/>
          </a:xfrm>
          <a:prstGeom prst="rect">
            <a:avLst/>
          </a:prstGeom>
        </p:spPr>
      </p:pic>
      <p:sp>
        <p:nvSpPr>
          <p:cNvPr id="103" name="Oval 102"/>
          <p:cNvSpPr/>
          <p:nvPr/>
        </p:nvSpPr>
        <p:spPr>
          <a:xfrm>
            <a:off x="947739" y="2083576"/>
            <a:ext cx="378251" cy="290552"/>
          </a:xfrm>
          <a:prstGeom prst="ellipse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 descr="you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flipH="1">
            <a:off x="678047" y="2665257"/>
            <a:ext cx="218393" cy="162235"/>
          </a:xfrm>
          <a:prstGeom prst="rect">
            <a:avLst/>
          </a:prstGeom>
        </p:spPr>
      </p:pic>
      <p:pic>
        <p:nvPicPr>
          <p:cNvPr id="106" name="Picture 105" descr="Peo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97" y="2608400"/>
            <a:ext cx="271314" cy="251217"/>
          </a:xfrm>
          <a:prstGeom prst="rect">
            <a:avLst/>
          </a:prstGeom>
        </p:spPr>
      </p:pic>
      <p:pic>
        <p:nvPicPr>
          <p:cNvPr id="107" name="Picture 106" descr="my.png"/>
          <p:cNvPicPr>
            <a:picLocks noChangeAspect="1"/>
          </p:cNvPicPr>
          <p:nvPr/>
        </p:nvPicPr>
        <p:blipFill>
          <a:blip r:embed="rId51"/>
          <a:srcRect r="67544"/>
          <a:stretch>
            <a:fillRect/>
          </a:stretch>
        </p:blipFill>
        <p:spPr>
          <a:xfrm flipH="1">
            <a:off x="551078" y="1640624"/>
            <a:ext cx="135742" cy="290552"/>
          </a:xfrm>
          <a:prstGeom prst="rect">
            <a:avLst/>
          </a:prstGeom>
        </p:spPr>
      </p:pic>
      <p:pic>
        <p:nvPicPr>
          <p:cNvPr id="108" name="Picture 107" descr="you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flipH="1">
            <a:off x="615717" y="1682351"/>
            <a:ext cx="216078" cy="157591"/>
          </a:xfrm>
          <a:prstGeom prst="rect">
            <a:avLst/>
          </a:prstGeom>
        </p:spPr>
      </p:pic>
      <p:pic>
        <p:nvPicPr>
          <p:cNvPr id="109" name="Picture 108" descr="256x256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34767" y="3601634"/>
            <a:ext cx="249235" cy="249235"/>
          </a:xfrm>
          <a:prstGeom prst="rect">
            <a:avLst/>
          </a:prstGeom>
        </p:spPr>
      </p:pic>
      <p:pic>
        <p:nvPicPr>
          <p:cNvPr id="110" name="Picture 109" descr="256x256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04816" y="3583164"/>
            <a:ext cx="267705" cy="267705"/>
          </a:xfrm>
          <a:prstGeom prst="rect">
            <a:avLst/>
          </a:prstGeom>
        </p:spPr>
      </p:pic>
      <p:pic>
        <p:nvPicPr>
          <p:cNvPr id="111" name="Picture 110" descr="you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85447" y="3675056"/>
            <a:ext cx="187598" cy="139359"/>
          </a:xfrm>
          <a:prstGeom prst="rect">
            <a:avLst/>
          </a:prstGeom>
        </p:spPr>
      </p:pic>
      <p:pic>
        <p:nvPicPr>
          <p:cNvPr id="112" name="Picture 111" descr="you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18666" y="3652978"/>
            <a:ext cx="217319" cy="161437"/>
          </a:xfrm>
          <a:prstGeom prst="rect">
            <a:avLst/>
          </a:prstGeom>
        </p:spPr>
      </p:pic>
      <p:pic>
        <p:nvPicPr>
          <p:cNvPr id="113" name="Picture 112" descr="256x256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06952" y="4473953"/>
            <a:ext cx="359586" cy="359586"/>
          </a:xfrm>
          <a:prstGeom prst="rect">
            <a:avLst/>
          </a:prstGeom>
        </p:spPr>
      </p:pic>
      <p:pic>
        <p:nvPicPr>
          <p:cNvPr id="114" name="Picture 113" descr="256x256.png"/>
          <p:cNvPicPr>
            <a:picLocks noChangeAspect="1"/>
          </p:cNvPicPr>
          <p:nvPr/>
        </p:nvPicPr>
        <p:blipFill>
          <a:blip r:embed="rId57"/>
          <a:srcRect l="29456" t="25293" r="28906" b="30469"/>
          <a:stretch>
            <a:fillRect/>
          </a:stretch>
        </p:blipFill>
        <p:spPr>
          <a:xfrm>
            <a:off x="986771" y="4494502"/>
            <a:ext cx="289826" cy="307925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28"/>
          <a:srcRect l="11458" t="9343" r="47016" b="6803"/>
          <a:stretch>
            <a:fillRect/>
          </a:stretch>
        </p:blipFill>
        <p:spPr>
          <a:xfrm>
            <a:off x="947739" y="1163178"/>
            <a:ext cx="143543" cy="289858"/>
          </a:xfrm>
          <a:prstGeom prst="rect">
            <a:avLst/>
          </a:prstGeom>
        </p:spPr>
      </p:pic>
      <p:pic>
        <p:nvPicPr>
          <p:cNvPr id="116" name="Picture 115" descr="Yes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9192" y="699272"/>
            <a:ext cx="357731" cy="241300"/>
          </a:xfrm>
          <a:prstGeom prst="rect">
            <a:avLst/>
          </a:prstGeom>
        </p:spPr>
      </p:pic>
      <p:pic>
        <p:nvPicPr>
          <p:cNvPr id="117" name="Picture 116" descr="256x256.png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347491" y="3530348"/>
            <a:ext cx="325859" cy="325859"/>
          </a:xfrm>
          <a:prstGeom prst="rect">
            <a:avLst/>
          </a:prstGeom>
        </p:spPr>
      </p:pic>
      <p:pic>
        <p:nvPicPr>
          <p:cNvPr id="118" name="Picture 117" descr="look.png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756489" y="3550834"/>
            <a:ext cx="415235" cy="176859"/>
          </a:xfrm>
          <a:prstGeom prst="rect">
            <a:avLst/>
          </a:prstGeom>
        </p:spPr>
      </p:pic>
      <p:pic>
        <p:nvPicPr>
          <p:cNvPr id="119" name="Picture 118" descr="look.png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234251" y="3550834"/>
            <a:ext cx="337428" cy="143719"/>
          </a:xfrm>
          <a:prstGeom prst="rect">
            <a:avLst/>
          </a:prstGeom>
        </p:spPr>
      </p:pic>
      <p:cxnSp>
        <p:nvCxnSpPr>
          <p:cNvPr id="121" name="Straight Arrow Connector 120"/>
          <p:cNvCxnSpPr/>
          <p:nvPr/>
        </p:nvCxnSpPr>
        <p:spPr>
          <a:xfrm rot="16200000" flipH="1">
            <a:off x="2832712" y="3723503"/>
            <a:ext cx="263583" cy="794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3488672" y="3675056"/>
            <a:ext cx="162317" cy="161437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3338140" y="3675056"/>
            <a:ext cx="162317" cy="161437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8" name="Picture 127" descr="eat.png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758145" y="3502099"/>
            <a:ext cx="278575" cy="343919"/>
          </a:xfrm>
          <a:prstGeom prst="rect">
            <a:avLst/>
          </a:prstGeom>
        </p:spPr>
      </p:pic>
      <p:pic>
        <p:nvPicPr>
          <p:cNvPr id="130" name="Picture 129" descr="book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784405" y="3592108"/>
            <a:ext cx="218098" cy="149225"/>
          </a:xfrm>
          <a:prstGeom prst="rect">
            <a:avLst/>
          </a:prstGeom>
        </p:spPr>
      </p:pic>
      <p:pic>
        <p:nvPicPr>
          <p:cNvPr id="131" name="Picture 130" descr="256x256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 flipH="1">
            <a:off x="4567765" y="3556323"/>
            <a:ext cx="237465" cy="237465"/>
          </a:xfrm>
          <a:prstGeom prst="rect">
            <a:avLst/>
          </a:prstGeom>
        </p:spPr>
      </p:pic>
      <p:pic>
        <p:nvPicPr>
          <p:cNvPr id="132" name="Picture 131" descr="pull along toy_128x128.png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309183" y="3953474"/>
            <a:ext cx="421317" cy="421317"/>
          </a:xfrm>
          <a:prstGeom prst="rect">
            <a:avLst/>
          </a:prstGeom>
        </p:spPr>
      </p:pic>
      <p:pic>
        <p:nvPicPr>
          <p:cNvPr id="133" name="Picture 132" descr="thumbs_128x128.png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399697" y="4457810"/>
            <a:ext cx="380513" cy="380513"/>
          </a:xfrm>
          <a:prstGeom prst="rect">
            <a:avLst/>
          </a:prstGeom>
        </p:spPr>
      </p:pic>
      <p:pic>
        <p:nvPicPr>
          <p:cNvPr id="134" name="Picture 133" descr="shave with razor , to_128x128.png"/>
          <p:cNvPicPr>
            <a:picLocks noChangeAspect="1"/>
          </p:cNvPicPr>
          <p:nvPr/>
        </p:nvPicPr>
        <p:blipFill>
          <a:blip r:embed="rId65"/>
          <a:srcRect t="44553" r="37402" b="20975"/>
          <a:stretch>
            <a:fillRect/>
          </a:stretch>
        </p:blipFill>
        <p:spPr>
          <a:xfrm rot="10800000">
            <a:off x="1882842" y="4070971"/>
            <a:ext cx="390904" cy="215266"/>
          </a:xfrm>
          <a:prstGeom prst="rect">
            <a:avLst/>
          </a:prstGeom>
        </p:spPr>
      </p:pic>
      <p:pic>
        <p:nvPicPr>
          <p:cNvPr id="136" name="Picture 135" descr="give.png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2795495" y="3962375"/>
            <a:ext cx="393575" cy="368300"/>
          </a:xfrm>
          <a:prstGeom prst="rect">
            <a:avLst/>
          </a:prstGeom>
        </p:spPr>
      </p:pic>
      <p:pic>
        <p:nvPicPr>
          <p:cNvPr id="137" name="Picture 136" descr="bless , to_128x128.png"/>
          <p:cNvPicPr>
            <a:picLocks noChangeAspect="1"/>
          </p:cNvPicPr>
          <p:nvPr/>
        </p:nvPicPr>
        <p:blipFill>
          <a:blip r:embed="rId67"/>
          <a:srcRect t="16992" r="37988" b="35317"/>
          <a:stretch>
            <a:fillRect/>
          </a:stretch>
        </p:blipFill>
        <p:spPr>
          <a:xfrm>
            <a:off x="3211295" y="4015013"/>
            <a:ext cx="410454" cy="315662"/>
          </a:xfrm>
          <a:prstGeom prst="rect">
            <a:avLst/>
          </a:prstGeom>
        </p:spPr>
      </p:pic>
      <p:pic>
        <p:nvPicPr>
          <p:cNvPr id="138" name="Picture 137" descr="smooth_128x128.png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399697" y="4919715"/>
            <a:ext cx="425928" cy="425928"/>
          </a:xfrm>
          <a:prstGeom prst="rect">
            <a:avLst/>
          </a:prstGeom>
        </p:spPr>
      </p:pic>
      <p:pic>
        <p:nvPicPr>
          <p:cNvPr id="139" name="Picture 138" descr="128x128.png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2347491" y="4451325"/>
            <a:ext cx="380908" cy="380908"/>
          </a:xfrm>
          <a:prstGeom prst="rect">
            <a:avLst/>
          </a:prstGeom>
        </p:spPr>
      </p:pic>
      <p:pic>
        <p:nvPicPr>
          <p:cNvPr id="141" name="Picture 140" descr="put.png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2893483" y="4484978"/>
            <a:ext cx="184884" cy="330149"/>
          </a:xfrm>
          <a:prstGeom prst="rect">
            <a:avLst/>
          </a:prstGeom>
        </p:spPr>
      </p:pic>
      <p:pic>
        <p:nvPicPr>
          <p:cNvPr id="142" name="Picture 141" descr="take_128x128.png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 flipH="1">
            <a:off x="4275147" y="3535139"/>
            <a:ext cx="292618" cy="292618"/>
          </a:xfrm>
          <a:prstGeom prst="rect">
            <a:avLst/>
          </a:prstGeom>
        </p:spPr>
      </p:pic>
      <p:pic>
        <p:nvPicPr>
          <p:cNvPr id="143" name="Picture 142" descr="take_128x128.png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 flipH="1">
            <a:off x="4128838" y="3530348"/>
            <a:ext cx="292618" cy="292618"/>
          </a:xfrm>
          <a:prstGeom prst="rect">
            <a:avLst/>
          </a:prstGeom>
        </p:spPr>
      </p:pic>
      <p:pic>
        <p:nvPicPr>
          <p:cNvPr id="144" name="Picture 143" descr="sit at computer , to 2_128x128.png"/>
          <p:cNvPicPr>
            <a:picLocks noChangeAspect="1"/>
          </p:cNvPicPr>
          <p:nvPr/>
        </p:nvPicPr>
        <p:blipFill>
          <a:blip r:embed="rId71"/>
          <a:srcRect r="39063" b="23730"/>
          <a:stretch>
            <a:fillRect/>
          </a:stretch>
        </p:blipFill>
        <p:spPr>
          <a:xfrm>
            <a:off x="5089895" y="3484421"/>
            <a:ext cx="292783" cy="366448"/>
          </a:xfrm>
          <a:prstGeom prst="rect">
            <a:avLst/>
          </a:prstGeom>
        </p:spPr>
      </p:pic>
      <p:pic>
        <p:nvPicPr>
          <p:cNvPr id="149" name="Picture 148" descr="good person_128x128.png"/>
          <p:cNvPicPr>
            <a:picLocks noChangeAspect="1"/>
          </p:cNvPicPr>
          <p:nvPr/>
        </p:nvPicPr>
        <p:blipFill>
          <a:blip r:embed="rId28"/>
          <a:srcRect r="47764"/>
          <a:stretch>
            <a:fillRect/>
          </a:stretch>
        </p:blipFill>
        <p:spPr>
          <a:xfrm>
            <a:off x="5596235" y="3475542"/>
            <a:ext cx="185371" cy="354872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>
            <a:off x="5602799" y="3812113"/>
            <a:ext cx="232851" cy="72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1" name="Picture 150" descr="face neutral 3_128x128.png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5448300" y="3962375"/>
            <a:ext cx="390176" cy="390176"/>
          </a:xfrm>
          <a:prstGeom prst="rect">
            <a:avLst/>
          </a:prstGeom>
        </p:spPr>
      </p:pic>
      <p:pic>
        <p:nvPicPr>
          <p:cNvPr id="152" name="Picture 151" descr="128x128.png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 rot="15446571">
            <a:off x="5656793" y="3963212"/>
            <a:ext cx="265182" cy="265182"/>
          </a:xfrm>
          <a:prstGeom prst="rect">
            <a:avLst/>
          </a:prstGeom>
        </p:spPr>
      </p:pic>
      <p:pic>
        <p:nvPicPr>
          <p:cNvPr id="154" name="Picture 153" descr="right hand_128x128.png"/>
          <p:cNvPicPr>
            <a:picLocks noChangeAspect="1"/>
          </p:cNvPicPr>
          <p:nvPr/>
        </p:nvPicPr>
        <p:blipFill>
          <a:blip r:embed="rId74"/>
          <a:srcRect t="34082"/>
          <a:stretch>
            <a:fillRect/>
          </a:stretch>
        </p:blipFill>
        <p:spPr>
          <a:xfrm>
            <a:off x="3628099" y="4007339"/>
            <a:ext cx="519438" cy="342403"/>
          </a:xfrm>
          <a:prstGeom prst="rect">
            <a:avLst/>
          </a:prstGeom>
        </p:spPr>
      </p:pic>
      <p:pic>
        <p:nvPicPr>
          <p:cNvPr id="155" name="Picture 154" descr="play area_128x128.png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3650989" y="4512780"/>
            <a:ext cx="241919" cy="241919"/>
          </a:xfrm>
          <a:prstGeom prst="rect">
            <a:avLst/>
          </a:prstGeom>
        </p:spPr>
      </p:pic>
      <p:pic>
        <p:nvPicPr>
          <p:cNvPr id="156" name="Picture 155" descr="toys_128x128.png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3830301" y="4493542"/>
            <a:ext cx="288010" cy="288010"/>
          </a:xfrm>
          <a:prstGeom prst="rect">
            <a:avLst/>
          </a:prstGeom>
        </p:spPr>
      </p:pic>
      <p:pic>
        <p:nvPicPr>
          <p:cNvPr id="157" name="Picture 156" descr="singer 1a_128x128.png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191986" y="4475332"/>
            <a:ext cx="339795" cy="339795"/>
          </a:xfrm>
          <a:prstGeom prst="rect">
            <a:avLst/>
          </a:prstGeom>
        </p:spPr>
      </p:pic>
      <p:pic>
        <p:nvPicPr>
          <p:cNvPr id="158" name="Picture 157" descr="single bed_128x128.png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4586815" y="4431129"/>
            <a:ext cx="428891" cy="428891"/>
          </a:xfrm>
          <a:prstGeom prst="rect">
            <a:avLst/>
          </a:prstGeom>
        </p:spPr>
      </p:pic>
      <p:pic>
        <p:nvPicPr>
          <p:cNvPr id="159" name="Picture 158" descr="talk.png"/>
          <p:cNvPicPr>
            <a:picLocks noChangeAspect="1"/>
          </p:cNvPicPr>
          <p:nvPr/>
        </p:nvPicPr>
        <p:blipFill>
          <a:blip r:embed="rId79"/>
          <a:srcRect l="43464" t="3585" b="49967"/>
          <a:stretch>
            <a:fillRect/>
          </a:stretch>
        </p:blipFill>
        <p:spPr>
          <a:xfrm>
            <a:off x="5057162" y="4475332"/>
            <a:ext cx="434414" cy="356901"/>
          </a:xfrm>
          <a:prstGeom prst="rect">
            <a:avLst/>
          </a:prstGeom>
        </p:spPr>
      </p:pic>
      <p:pic>
        <p:nvPicPr>
          <p:cNvPr id="160" name="Picture 159" descr="point , to_128x128.png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 rot="15758544">
            <a:off x="5670820" y="4500560"/>
            <a:ext cx="291393" cy="291393"/>
          </a:xfrm>
          <a:prstGeom prst="rect">
            <a:avLst/>
          </a:prstGeom>
        </p:spPr>
      </p:pic>
      <p:pic>
        <p:nvPicPr>
          <p:cNvPr id="161" name="Picture 160" descr="point , to_128x128.png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 rot="6538663" flipH="1">
            <a:off x="5475751" y="4493416"/>
            <a:ext cx="310819" cy="310819"/>
          </a:xfrm>
          <a:prstGeom prst="rect">
            <a:avLst/>
          </a:prstGeom>
        </p:spPr>
      </p:pic>
      <p:pic>
        <p:nvPicPr>
          <p:cNvPr id="162" name="Picture 161" descr="winner_128x128.png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3705651" y="4937635"/>
            <a:ext cx="388958" cy="388958"/>
          </a:xfrm>
          <a:prstGeom prst="rect">
            <a:avLst/>
          </a:prstGeom>
        </p:spPr>
      </p:pic>
      <p:pic>
        <p:nvPicPr>
          <p:cNvPr id="163" name="Picture 162" descr="lost_128x128.png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4155465" y="4939698"/>
            <a:ext cx="386896" cy="386895"/>
          </a:xfrm>
          <a:prstGeom prst="rect">
            <a:avLst/>
          </a:prstGeom>
        </p:spPr>
      </p:pic>
      <p:pic>
        <p:nvPicPr>
          <p:cNvPr id="164" name="Picture 163" descr="finish_128x128.png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4586815" y="4930173"/>
            <a:ext cx="415688" cy="415688"/>
          </a:xfrm>
          <a:prstGeom prst="rect">
            <a:avLst/>
          </a:prstGeom>
        </p:spPr>
      </p:pic>
      <p:pic>
        <p:nvPicPr>
          <p:cNvPr id="166" name="Picture 165" descr="128x128.png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5062140" y="4930173"/>
            <a:ext cx="396420" cy="396420"/>
          </a:xfrm>
          <a:prstGeom prst="ellipse">
            <a:avLst/>
          </a:prstGeom>
        </p:spPr>
      </p:pic>
      <p:pic>
        <p:nvPicPr>
          <p:cNvPr id="167" name="Picture 166" descr="256x256.png"/>
          <p:cNvPicPr>
            <a:picLocks noChangeAspect="1"/>
          </p:cNvPicPr>
          <p:nvPr/>
        </p:nvPicPr>
        <p:blipFill>
          <a:blip r:embed="rId85"/>
          <a:srcRect l="60547" b="55056"/>
          <a:stretch>
            <a:fillRect/>
          </a:stretch>
        </p:blipFill>
        <p:spPr>
          <a:xfrm>
            <a:off x="5245661" y="4916985"/>
            <a:ext cx="199875" cy="227691"/>
          </a:xfrm>
          <a:prstGeom prst="rect">
            <a:avLst/>
          </a:prstGeom>
          <a:noFill/>
        </p:spPr>
      </p:pic>
      <p:sp>
        <p:nvSpPr>
          <p:cNvPr id="168" name="Equal 167"/>
          <p:cNvSpPr/>
          <p:nvPr/>
        </p:nvSpPr>
        <p:spPr>
          <a:xfrm>
            <a:off x="6396040" y="3542324"/>
            <a:ext cx="461960" cy="251464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86"/>
          <a:srcRect r="48438" b="63281"/>
          <a:stretch>
            <a:fillRect/>
          </a:stretch>
        </p:blipFill>
        <p:spPr>
          <a:xfrm>
            <a:off x="1427363" y="684439"/>
            <a:ext cx="398261" cy="283610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 flipH="1">
            <a:off x="1342727" y="710429"/>
            <a:ext cx="283346" cy="283346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486684" y="619503"/>
            <a:ext cx="406582" cy="406582"/>
          </a:xfrm>
          <a:prstGeom prst="rect">
            <a:avLst/>
          </a:prstGeom>
        </p:spPr>
      </p:pic>
      <p:pic>
        <p:nvPicPr>
          <p:cNvPr id="129" name="Picture 128" descr="please.png"/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 rot="3037119">
            <a:off x="3319822" y="632515"/>
            <a:ext cx="216617" cy="339611"/>
          </a:xfrm>
          <a:prstGeom prst="rect">
            <a:avLst/>
          </a:prstGeom>
        </p:spPr>
      </p:pic>
      <p:pic>
        <p:nvPicPr>
          <p:cNvPr id="135" name="Picture 134" descr="great_128x128.png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3661623" y="683867"/>
            <a:ext cx="246801" cy="246801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3839747" y="715211"/>
            <a:ext cx="278564" cy="278564"/>
          </a:xfrm>
          <a:prstGeom prst="rect">
            <a:avLst/>
          </a:prstGeom>
        </p:spPr>
      </p:pic>
      <p:pic>
        <p:nvPicPr>
          <p:cNvPr id="146" name="Picture 145" descr="128x128.png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 flipH="1">
            <a:off x="2331601" y="625561"/>
            <a:ext cx="355188" cy="355188"/>
          </a:xfrm>
          <a:prstGeom prst="rect">
            <a:avLst/>
          </a:prstGeom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7" name="Oval 146"/>
          <p:cNvSpPr/>
          <p:nvPr/>
        </p:nvSpPr>
        <p:spPr>
          <a:xfrm>
            <a:off x="2322078" y="639010"/>
            <a:ext cx="367148" cy="341789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stomach ache_128x128.png"/>
          <p:cNvPicPr>
            <a:picLocks noChangeAspect="1"/>
          </p:cNvPicPr>
          <p:nvPr/>
        </p:nvPicPr>
        <p:blipFill>
          <a:blip r:embed="rId91"/>
          <a:srcRect b="39668"/>
          <a:stretch>
            <a:fillRect/>
          </a:stretch>
        </p:blipFill>
        <p:spPr>
          <a:xfrm>
            <a:off x="2746274" y="683867"/>
            <a:ext cx="483022" cy="291418"/>
          </a:xfrm>
          <a:prstGeom prst="rect">
            <a:avLst/>
          </a:prstGeom>
        </p:spPr>
      </p:pic>
      <p:pic>
        <p:nvPicPr>
          <p:cNvPr id="153" name="Picture 152" descr="collar 1_128x128.png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4152290" y="636507"/>
            <a:ext cx="376316" cy="376316"/>
          </a:xfrm>
          <a:prstGeom prst="rect">
            <a:avLst/>
          </a:prstGeom>
        </p:spPr>
      </p:pic>
      <p:pic>
        <p:nvPicPr>
          <p:cNvPr id="165" name="Picture 164" descr="sneeze cold_128x128.png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4641690" y="699336"/>
            <a:ext cx="313188" cy="313188"/>
          </a:xfrm>
          <a:prstGeom prst="rect">
            <a:avLst/>
          </a:prstGeom>
        </p:spPr>
      </p:pic>
      <p:pic>
        <p:nvPicPr>
          <p:cNvPr id="169" name="Picture 168" descr="right hand_128x128.png"/>
          <p:cNvPicPr>
            <a:picLocks noChangeAspect="1"/>
          </p:cNvPicPr>
          <p:nvPr/>
        </p:nvPicPr>
        <p:blipFill>
          <a:blip r:embed="rId74"/>
          <a:srcRect t="34082" r="49666"/>
          <a:stretch>
            <a:fillRect/>
          </a:stretch>
        </p:blipFill>
        <p:spPr>
          <a:xfrm rot="2515025">
            <a:off x="5094107" y="639887"/>
            <a:ext cx="174330" cy="228305"/>
          </a:xfrm>
          <a:prstGeom prst="rect">
            <a:avLst/>
          </a:prstGeom>
        </p:spPr>
      </p:pic>
      <p:pic>
        <p:nvPicPr>
          <p:cNvPr id="170" name="Picture 169" descr="right hand_128x128.png"/>
          <p:cNvPicPr>
            <a:picLocks noChangeAspect="1"/>
          </p:cNvPicPr>
          <p:nvPr/>
        </p:nvPicPr>
        <p:blipFill>
          <a:blip r:embed="rId74"/>
          <a:srcRect t="34082" r="49666"/>
          <a:stretch>
            <a:fillRect/>
          </a:stretch>
        </p:blipFill>
        <p:spPr>
          <a:xfrm rot="2515025" flipH="1">
            <a:off x="5256820" y="716180"/>
            <a:ext cx="179271" cy="234777"/>
          </a:xfrm>
          <a:prstGeom prst="rect">
            <a:avLst/>
          </a:prstGeom>
        </p:spPr>
      </p:pic>
      <p:pic>
        <p:nvPicPr>
          <p:cNvPr id="171" name="Picture 170" descr="laughing man_128x128.png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5602799" y="696161"/>
            <a:ext cx="229863" cy="229863"/>
          </a:xfrm>
          <a:prstGeom prst="rect">
            <a:avLst/>
          </a:prstGeom>
        </p:spPr>
      </p:pic>
      <p:sp>
        <p:nvSpPr>
          <p:cNvPr id="172" name="Oval 171"/>
          <p:cNvSpPr/>
          <p:nvPr/>
        </p:nvSpPr>
        <p:spPr>
          <a:xfrm>
            <a:off x="5524499" y="675695"/>
            <a:ext cx="388648" cy="286056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3" name="Picture 172" descr="shoulder_128x128.png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6020447" y="683867"/>
            <a:ext cx="314454" cy="314454"/>
          </a:xfrm>
          <a:prstGeom prst="rect">
            <a:avLst/>
          </a:prstGeom>
        </p:spPr>
      </p:pic>
      <p:pic>
        <p:nvPicPr>
          <p:cNvPr id="183" name="Picture 182" descr="shoulder_128x128.png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 flipH="1">
            <a:off x="6014096" y="676146"/>
            <a:ext cx="317629" cy="317629"/>
          </a:xfrm>
          <a:prstGeom prst="rect">
            <a:avLst/>
          </a:prstGeom>
        </p:spPr>
      </p:pic>
      <p:pic>
        <p:nvPicPr>
          <p:cNvPr id="184" name="Picture 183" descr="bottom 3_128x128.png"/>
          <p:cNvPicPr>
            <a:picLocks noChangeAspect="1"/>
          </p:cNvPicPr>
          <p:nvPr/>
        </p:nvPicPr>
        <p:blipFill>
          <a:blip r:embed="rId96"/>
          <a:srcRect t="48463"/>
          <a:stretch>
            <a:fillRect/>
          </a:stretch>
        </p:blipFill>
        <p:spPr>
          <a:xfrm>
            <a:off x="6310769" y="707102"/>
            <a:ext cx="592628" cy="305422"/>
          </a:xfrm>
          <a:prstGeom prst="rect">
            <a:avLst/>
          </a:prstGeom>
        </p:spPr>
      </p:pic>
      <p:pic>
        <p:nvPicPr>
          <p:cNvPr id="189" name="Picture 188" descr="128x128.png"/>
          <p:cNvPicPr>
            <a:picLocks noChangeAspect="1"/>
          </p:cNvPicPr>
          <p:nvPr/>
        </p:nvPicPr>
        <p:blipFill>
          <a:blip r:embed="rId28"/>
          <a:srcRect r="45584" b="35538"/>
          <a:stretch>
            <a:fillRect/>
          </a:stretch>
        </p:blipFill>
        <p:spPr>
          <a:xfrm>
            <a:off x="-20020" y="1127297"/>
            <a:ext cx="414243" cy="258690"/>
          </a:xfrm>
          <a:prstGeom prst="rect">
            <a:avLst/>
          </a:prstGeom>
        </p:spPr>
      </p:pic>
      <p:pic>
        <p:nvPicPr>
          <p:cNvPr id="190" name="Picture 189" descr="communication aid techspeak 32_128x128.png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22224" y="5397506"/>
            <a:ext cx="406923" cy="406923"/>
          </a:xfrm>
          <a:prstGeom prst="rect">
            <a:avLst/>
          </a:prstGeom>
        </p:spPr>
      </p:pic>
      <p:pic>
        <p:nvPicPr>
          <p:cNvPr id="191" name="Picture 190" descr="dog_128x128.png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36959" y="3588519"/>
            <a:ext cx="180304" cy="180304"/>
          </a:xfrm>
          <a:prstGeom prst="rect">
            <a:avLst/>
          </a:prstGeom>
        </p:spPr>
      </p:pic>
      <p:pic>
        <p:nvPicPr>
          <p:cNvPr id="192" name="Picture 191" descr="cat_128x128.png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288165" y="3542324"/>
            <a:ext cx="180304" cy="180304"/>
          </a:xfrm>
          <a:prstGeom prst="rect">
            <a:avLst/>
          </a:prstGeom>
        </p:spPr>
      </p:pic>
      <p:pic>
        <p:nvPicPr>
          <p:cNvPr id="193" name="Picture 192" descr="goldfish bowl_128x128.png"/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164416" y="3525472"/>
            <a:ext cx="152324" cy="152324"/>
          </a:xfrm>
          <a:prstGeom prst="rect">
            <a:avLst/>
          </a:prstGeom>
        </p:spPr>
      </p:pic>
      <p:pic>
        <p:nvPicPr>
          <p:cNvPr id="194" name="Picture 193" descr="old person 3_128x128.png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58977" y="2491284"/>
            <a:ext cx="347946" cy="347946"/>
          </a:xfrm>
          <a:prstGeom prst="rect">
            <a:avLst/>
          </a:prstGeom>
        </p:spPr>
      </p:pic>
      <p:pic>
        <p:nvPicPr>
          <p:cNvPr id="196" name="Picture 195" descr="outside_128x128.png"/>
          <p:cNvPicPr>
            <a:picLocks noChangeAspect="1"/>
          </p:cNvPicPr>
          <p:nvPr/>
        </p:nvPicPr>
        <p:blipFill>
          <a:blip r:embed="rId102"/>
          <a:srcRect l="61914" t="38325"/>
          <a:stretch>
            <a:fillRect/>
          </a:stretch>
        </p:blipFill>
        <p:spPr>
          <a:xfrm>
            <a:off x="158547" y="3108325"/>
            <a:ext cx="115065" cy="186332"/>
          </a:xfrm>
          <a:prstGeom prst="rect">
            <a:avLst/>
          </a:prstGeom>
        </p:spPr>
      </p:pic>
      <p:pic>
        <p:nvPicPr>
          <p:cNvPr id="197" name="Picture 196" descr="outside_128x128.png"/>
          <p:cNvPicPr>
            <a:picLocks noChangeAspect="1"/>
          </p:cNvPicPr>
          <p:nvPr/>
        </p:nvPicPr>
        <p:blipFill>
          <a:blip r:embed="rId102"/>
          <a:srcRect r="31944"/>
          <a:stretch>
            <a:fillRect/>
          </a:stretch>
        </p:blipFill>
        <p:spPr>
          <a:xfrm>
            <a:off x="97636" y="1593998"/>
            <a:ext cx="228227" cy="335354"/>
          </a:xfrm>
          <a:prstGeom prst="rect">
            <a:avLst/>
          </a:prstGeom>
        </p:spPr>
      </p:pic>
      <p:pic>
        <p:nvPicPr>
          <p:cNvPr id="198" name="Picture 197" descr="school_128x128.png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22224" y="3894023"/>
            <a:ext cx="425673" cy="425673"/>
          </a:xfrm>
          <a:prstGeom prst="rect">
            <a:avLst/>
          </a:prstGeom>
        </p:spPr>
      </p:pic>
      <p:pic>
        <p:nvPicPr>
          <p:cNvPr id="199" name="Picture 198" descr="email_128x128.png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22224" y="4406764"/>
            <a:ext cx="402648" cy="402648"/>
          </a:xfrm>
          <a:prstGeom prst="rect">
            <a:avLst/>
          </a:prstGeom>
        </p:spPr>
      </p:pic>
      <p:pic>
        <p:nvPicPr>
          <p:cNvPr id="200" name="Picture 199" descr="group work_128x128.png"/>
          <p:cNvPicPr>
            <a:picLocks noChangeAspect="1"/>
          </p:cNvPicPr>
          <p:nvPr/>
        </p:nvPicPr>
        <p:blipFill>
          <a:blip r:embed="rId105"/>
          <a:srcRect r="49805"/>
          <a:stretch>
            <a:fillRect/>
          </a:stretch>
        </p:blipFill>
        <p:spPr>
          <a:xfrm>
            <a:off x="146745" y="4916985"/>
            <a:ext cx="169995" cy="338668"/>
          </a:xfrm>
          <a:prstGeom prst="rect">
            <a:avLst/>
          </a:prstGeom>
        </p:spPr>
      </p:pic>
      <p:pic>
        <p:nvPicPr>
          <p:cNvPr id="204" name="Picture 203" descr="music_128x128.png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251802" y="6909601"/>
            <a:ext cx="179237" cy="179237"/>
          </a:xfrm>
          <a:prstGeom prst="rect">
            <a:avLst/>
          </a:prstGeom>
        </p:spPr>
      </p:pic>
      <p:pic>
        <p:nvPicPr>
          <p:cNvPr id="205" name="Picture 204" descr="comedy tv_128x128.png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61073" y="6340933"/>
            <a:ext cx="314715" cy="314716"/>
          </a:xfrm>
          <a:prstGeom prst="rect">
            <a:avLst/>
          </a:prstGeom>
        </p:spPr>
      </p:pic>
      <p:pic>
        <p:nvPicPr>
          <p:cNvPr id="206" name="Picture 205" descr="change tv channel , to_128x128.png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61073" y="7353167"/>
            <a:ext cx="312379" cy="312379"/>
          </a:xfrm>
          <a:prstGeom prst="rect">
            <a:avLst/>
          </a:prstGeom>
        </p:spPr>
      </p:pic>
      <p:pic>
        <p:nvPicPr>
          <p:cNvPr id="207" name="Picture 206" descr="128x128.png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14998" y="6927936"/>
            <a:ext cx="160902" cy="160902"/>
          </a:xfrm>
          <a:prstGeom prst="rect">
            <a:avLst/>
          </a:prstGeom>
        </p:spPr>
      </p:pic>
      <p:pic>
        <p:nvPicPr>
          <p:cNvPr id="208" name="Picture 207" descr="256x256.png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132561" y="6963882"/>
            <a:ext cx="176693" cy="176693"/>
          </a:xfrm>
          <a:prstGeom prst="rect">
            <a:avLst/>
          </a:prstGeom>
        </p:spPr>
      </p:pic>
      <p:pic>
        <p:nvPicPr>
          <p:cNvPr id="209" name="Picture 208" descr="128x128.png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56009" y="5861508"/>
            <a:ext cx="341389" cy="341389"/>
          </a:xfrm>
          <a:prstGeom prst="rect">
            <a:avLst/>
          </a:prstGeom>
        </p:spPr>
      </p:pic>
      <p:pic>
        <p:nvPicPr>
          <p:cNvPr id="210" name="Picture 209" descr="celebrate birthday_128x128.png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88111" y="2096276"/>
            <a:ext cx="306112" cy="306112"/>
          </a:xfrm>
          <a:prstGeom prst="rect">
            <a:avLst/>
          </a:prstGeom>
        </p:spPr>
      </p:pic>
      <p:pic>
        <p:nvPicPr>
          <p:cNvPr id="211" name="Picture 210" descr="256x256.png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81044" y="8300557"/>
            <a:ext cx="297304" cy="297304"/>
          </a:xfrm>
          <a:prstGeom prst="rect">
            <a:avLst/>
          </a:prstGeom>
        </p:spPr>
      </p:pic>
      <p:pic>
        <p:nvPicPr>
          <p:cNvPr id="212" name="Picture 211" descr="exit door , to_128x128.png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 flipH="1">
            <a:off x="1347289" y="1151210"/>
            <a:ext cx="284404" cy="284404"/>
          </a:xfrm>
          <a:prstGeom prst="rect">
            <a:avLst/>
          </a:prstGeom>
        </p:spPr>
      </p:pic>
      <p:pic>
        <p:nvPicPr>
          <p:cNvPr id="213" name="Picture 212" descr="run , to_128x128.png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 flipH="1">
            <a:off x="1587527" y="1195894"/>
            <a:ext cx="244443" cy="244443"/>
          </a:xfrm>
          <a:prstGeom prst="rect">
            <a:avLst/>
          </a:prstGeom>
        </p:spPr>
      </p:pic>
      <p:pic>
        <p:nvPicPr>
          <p:cNvPr id="214" name="Picture 213" descr="relax 3 , to_128x128.png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2336174" y="1107014"/>
            <a:ext cx="395820" cy="395820"/>
          </a:xfrm>
          <a:prstGeom prst="rect">
            <a:avLst/>
          </a:prstGeom>
        </p:spPr>
      </p:pic>
      <p:pic>
        <p:nvPicPr>
          <p:cNvPr id="215" name="Picture 214" descr="race athletics_128x128.png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2760347" y="1043420"/>
            <a:ext cx="421317" cy="421317"/>
          </a:xfrm>
          <a:prstGeom prst="rect">
            <a:avLst/>
          </a:prstGeom>
        </p:spPr>
      </p:pic>
      <p:pic>
        <p:nvPicPr>
          <p:cNvPr id="216" name="Picture 215" descr="winner_128x128.png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3189070" y="1134001"/>
            <a:ext cx="330736" cy="330736"/>
          </a:xfrm>
          <a:prstGeom prst="rect">
            <a:avLst/>
          </a:prstGeom>
        </p:spPr>
      </p:pic>
      <p:cxnSp>
        <p:nvCxnSpPr>
          <p:cNvPr id="217" name="Straight Arrow Connector 216"/>
          <p:cNvCxnSpPr/>
          <p:nvPr/>
        </p:nvCxnSpPr>
        <p:spPr>
          <a:xfrm rot="5400000">
            <a:off x="3433583" y="1131642"/>
            <a:ext cx="211672" cy="16241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0" name="Picture 219" descr="ugly_128x128.png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4174746" y="1129860"/>
            <a:ext cx="323176" cy="323176"/>
          </a:xfrm>
          <a:prstGeom prst="rect">
            <a:avLst/>
          </a:prstGeom>
        </p:spPr>
      </p:pic>
      <p:pic>
        <p:nvPicPr>
          <p:cNvPr id="221" name="Picture 220" descr="headache_128x128.png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4670930" y="1208837"/>
            <a:ext cx="268599" cy="268599"/>
          </a:xfrm>
          <a:prstGeom prst="rect">
            <a:avLst/>
          </a:prstGeom>
        </p:spPr>
      </p:pic>
      <p:sp>
        <p:nvSpPr>
          <p:cNvPr id="222" name="Quad Arrow 221"/>
          <p:cNvSpPr/>
          <p:nvPr/>
        </p:nvSpPr>
        <p:spPr>
          <a:xfrm>
            <a:off x="5089895" y="1107014"/>
            <a:ext cx="329857" cy="326226"/>
          </a:xfrm>
          <a:prstGeom prst="quad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3" name="Picture 222" descr="128x128.png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5524499" y="1085751"/>
            <a:ext cx="389820" cy="389820"/>
          </a:xfrm>
          <a:prstGeom prst="rect">
            <a:avLst/>
          </a:prstGeom>
        </p:spPr>
      </p:pic>
      <p:pic>
        <p:nvPicPr>
          <p:cNvPr id="224" name="Picture 223" descr="quiet_128x128.png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5947631" y="1085751"/>
            <a:ext cx="395117" cy="395117"/>
          </a:xfrm>
          <a:prstGeom prst="rect">
            <a:avLst/>
          </a:prstGeom>
        </p:spPr>
      </p:pic>
      <p:pic>
        <p:nvPicPr>
          <p:cNvPr id="225" name="Picture 224" descr="right hand_128x128.png"/>
          <p:cNvPicPr>
            <a:picLocks noChangeAspect="1"/>
          </p:cNvPicPr>
          <p:nvPr/>
        </p:nvPicPr>
        <p:blipFill>
          <a:blip r:embed="rId74"/>
          <a:srcRect t="34082" r="49666"/>
          <a:stretch>
            <a:fillRect/>
          </a:stretch>
        </p:blipFill>
        <p:spPr>
          <a:xfrm rot="2515025">
            <a:off x="6433344" y="1067481"/>
            <a:ext cx="328328" cy="429984"/>
          </a:xfrm>
          <a:prstGeom prst="rect">
            <a:avLst/>
          </a:prstGeom>
        </p:spPr>
      </p:pic>
      <p:pic>
        <p:nvPicPr>
          <p:cNvPr id="226" name="Picture 225" descr="128x128.png"/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5527122" y="5427141"/>
            <a:ext cx="373326" cy="373326"/>
          </a:xfrm>
          <a:prstGeom prst="rect">
            <a:avLst/>
          </a:prstGeom>
        </p:spPr>
      </p:pic>
      <p:pic>
        <p:nvPicPr>
          <p:cNvPr id="227" name="Picture 226" descr="128x128.png"/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5148879" y="5606903"/>
            <a:ext cx="193564" cy="193564"/>
          </a:xfrm>
          <a:prstGeom prst="rect">
            <a:avLst/>
          </a:prstGeom>
        </p:spPr>
      </p:pic>
      <p:pic>
        <p:nvPicPr>
          <p:cNvPr id="228" name="Picture 227" descr="128x128.png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5033156" y="5512192"/>
            <a:ext cx="168178" cy="168178"/>
          </a:xfrm>
          <a:prstGeom prst="rect">
            <a:avLst/>
          </a:prstGeom>
        </p:spPr>
      </p:pic>
      <p:pic>
        <p:nvPicPr>
          <p:cNvPr id="229" name="Picture 228" descr="128x128.png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5268764" y="5473707"/>
            <a:ext cx="219362" cy="219362"/>
          </a:xfrm>
          <a:prstGeom prst="rect">
            <a:avLst/>
          </a:prstGeom>
        </p:spPr>
      </p:pic>
      <p:pic>
        <p:nvPicPr>
          <p:cNvPr id="230" name="Picture 229" descr="128x128.png"/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4542361" y="5501940"/>
            <a:ext cx="304078" cy="304078"/>
          </a:xfrm>
          <a:prstGeom prst="rect">
            <a:avLst/>
          </a:prstGeom>
        </p:spPr>
      </p:pic>
      <p:pic>
        <p:nvPicPr>
          <p:cNvPr id="231" name="Picture 230" descr="128x128.png"/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4774179" y="5512192"/>
            <a:ext cx="258977" cy="258977"/>
          </a:xfrm>
          <a:prstGeom prst="rect">
            <a:avLst/>
          </a:prstGeom>
        </p:spPr>
      </p:pic>
      <p:pic>
        <p:nvPicPr>
          <p:cNvPr id="232" name="Picture 231" descr="face neutral 3_128x128.png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5900448" y="3982093"/>
            <a:ext cx="354156" cy="354156"/>
          </a:xfrm>
          <a:prstGeom prst="rect">
            <a:avLst/>
          </a:prstGeom>
        </p:spPr>
      </p:pic>
      <p:sp>
        <p:nvSpPr>
          <p:cNvPr id="234" name="Rectangle 233"/>
          <p:cNvSpPr/>
          <p:nvPr/>
        </p:nvSpPr>
        <p:spPr>
          <a:xfrm>
            <a:off x="6230416" y="4074336"/>
            <a:ext cx="104485" cy="2121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6" name="Straight Arrow Connector 235"/>
          <p:cNvCxnSpPr>
            <a:endCxn id="234" idx="1"/>
          </p:cNvCxnSpPr>
          <p:nvPr/>
        </p:nvCxnSpPr>
        <p:spPr>
          <a:xfrm>
            <a:off x="6068099" y="4169238"/>
            <a:ext cx="162317" cy="11174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8" name="Picture 237" descr="hear , to_128x128.png"/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6396040" y="3955850"/>
            <a:ext cx="298200" cy="298200"/>
          </a:xfrm>
          <a:prstGeom prst="rect">
            <a:avLst/>
          </a:prstGeom>
        </p:spPr>
      </p:pic>
      <p:pic>
        <p:nvPicPr>
          <p:cNvPr id="239" name="Picture 238" descr="thumbs_128x128.png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6615251" y="4079743"/>
            <a:ext cx="229291" cy="229291"/>
          </a:xfrm>
          <a:prstGeom prst="rect">
            <a:avLst/>
          </a:prstGeom>
        </p:spPr>
      </p:pic>
      <p:pic>
        <p:nvPicPr>
          <p:cNvPr id="240" name="Picture 239" descr="128x128.png"/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5979672" y="4451326"/>
            <a:ext cx="363802" cy="363802"/>
          </a:xfrm>
          <a:prstGeom prst="rect">
            <a:avLst/>
          </a:prstGeom>
        </p:spPr>
      </p:pic>
      <p:sp>
        <p:nvSpPr>
          <p:cNvPr id="241" name="Oval Callout 240"/>
          <p:cNvSpPr/>
          <p:nvPr/>
        </p:nvSpPr>
        <p:spPr>
          <a:xfrm>
            <a:off x="6619157" y="4487860"/>
            <a:ext cx="196550" cy="153919"/>
          </a:xfrm>
          <a:prstGeom prst="wedgeEllipseCallou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2" name="Picture 241" descr="face neutral 3_128x128.png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6356173" y="4512779"/>
            <a:ext cx="333547" cy="333547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3" name="Picture 242" descr="128x128.png"/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5913147" y="5011170"/>
            <a:ext cx="305898" cy="305898"/>
          </a:xfrm>
          <a:prstGeom prst="rect">
            <a:avLst/>
          </a:prstGeom>
        </p:spPr>
      </p:pic>
      <p:pic>
        <p:nvPicPr>
          <p:cNvPr id="244" name="Picture 243" descr="128x128.png"/>
          <p:cNvPicPr>
            <a:picLocks noChangeAspect="1"/>
          </p:cNvPicPr>
          <p:nvPr/>
        </p:nvPicPr>
        <p:blipFill>
          <a:blip r:embed="rId129"/>
          <a:srcRect l="23644" t="12138"/>
          <a:stretch>
            <a:fillRect/>
          </a:stretch>
        </p:blipFill>
        <p:spPr>
          <a:xfrm>
            <a:off x="6152312" y="5002748"/>
            <a:ext cx="243728" cy="280455"/>
          </a:xfrm>
          <a:prstGeom prst="rect">
            <a:avLst/>
          </a:prstGeom>
        </p:spPr>
      </p:pic>
      <p:pic>
        <p:nvPicPr>
          <p:cNvPr id="245" name="Picture 244" descr="128x128.png"/>
          <p:cNvPicPr>
            <a:picLocks noChangeAspect="1"/>
          </p:cNvPicPr>
          <p:nvPr/>
        </p:nvPicPr>
        <p:blipFill>
          <a:blip r:embed="rId130"/>
          <a:stretch>
            <a:fillRect/>
          </a:stretch>
        </p:blipFill>
        <p:spPr>
          <a:xfrm>
            <a:off x="6465944" y="4956725"/>
            <a:ext cx="360343" cy="360343"/>
          </a:xfrm>
          <a:prstGeom prst="rect">
            <a:avLst/>
          </a:prstGeom>
        </p:spPr>
      </p:pic>
      <p:pic>
        <p:nvPicPr>
          <p:cNvPr id="246" name="Picture 245" descr="turn.png"/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1865911" y="4962980"/>
            <a:ext cx="385068" cy="324455"/>
          </a:xfrm>
          <a:prstGeom prst="rect">
            <a:avLst/>
          </a:prstGeom>
        </p:spPr>
      </p:pic>
      <p:pic>
        <p:nvPicPr>
          <p:cNvPr id="247" name="Picture 246" descr="256x256.png"/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2309183" y="4916985"/>
            <a:ext cx="422811" cy="422811"/>
          </a:xfrm>
          <a:prstGeom prst="rect">
            <a:avLst/>
          </a:prstGeom>
        </p:spPr>
      </p:pic>
      <p:pic>
        <p:nvPicPr>
          <p:cNvPr id="248" name="Picture 247" descr="256x256.png"/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2753777" y="4901197"/>
            <a:ext cx="440399" cy="440399"/>
          </a:xfrm>
          <a:prstGeom prst="rect">
            <a:avLst/>
          </a:prstGeom>
        </p:spPr>
      </p:pic>
      <p:pic>
        <p:nvPicPr>
          <p:cNvPr id="249" name="Picture 248" descr="kiss.png"/>
          <p:cNvPicPr>
            <a:picLocks noChangeAspect="1"/>
          </p:cNvPicPr>
          <p:nvPr/>
        </p:nvPicPr>
        <p:blipFill>
          <a:blip r:embed="rId134"/>
          <a:srcRect l="63969"/>
          <a:stretch>
            <a:fillRect/>
          </a:stretch>
        </p:blipFill>
        <p:spPr>
          <a:xfrm>
            <a:off x="5973406" y="3569070"/>
            <a:ext cx="395466" cy="349527"/>
          </a:xfrm>
          <a:prstGeom prst="rect">
            <a:avLst/>
          </a:prstGeom>
        </p:spPr>
      </p:pic>
      <p:pic>
        <p:nvPicPr>
          <p:cNvPr id="251" name="Picture 250" descr="256x256.png"/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1423481" y="2985161"/>
            <a:ext cx="379404" cy="379404"/>
          </a:xfrm>
          <a:prstGeom prst="rect">
            <a:avLst/>
          </a:prstGeom>
        </p:spPr>
      </p:pic>
      <p:pic>
        <p:nvPicPr>
          <p:cNvPr id="252" name="Picture 251" descr="256x256.png"/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1884378" y="3007371"/>
            <a:ext cx="342351" cy="342351"/>
          </a:xfrm>
          <a:prstGeom prst="rect">
            <a:avLst/>
          </a:prstGeom>
        </p:spPr>
      </p:pic>
      <p:pic>
        <p:nvPicPr>
          <p:cNvPr id="253" name="Picture 252" descr="problem.png"/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1415038" y="2599783"/>
            <a:ext cx="365172" cy="259834"/>
          </a:xfrm>
          <a:prstGeom prst="rect">
            <a:avLst/>
          </a:prstGeom>
        </p:spPr>
      </p:pic>
      <p:pic>
        <p:nvPicPr>
          <p:cNvPr id="254" name="Picture 253" descr="alldone.png"/>
          <p:cNvPicPr>
            <a:picLocks noChangeAspect="1"/>
          </p:cNvPicPr>
          <p:nvPr/>
        </p:nvPicPr>
        <p:blipFill>
          <a:blip r:embed="rId138"/>
          <a:stretch>
            <a:fillRect/>
          </a:stretch>
        </p:blipFill>
        <p:spPr>
          <a:xfrm>
            <a:off x="1505528" y="2190873"/>
            <a:ext cx="210491" cy="212661"/>
          </a:xfrm>
          <a:prstGeom prst="rect">
            <a:avLst/>
          </a:prstGeom>
        </p:spPr>
      </p:pic>
      <p:pic>
        <p:nvPicPr>
          <p:cNvPr id="255" name="Picture 254" descr="nice.png"/>
          <p:cNvPicPr>
            <a:picLocks noChangeAspect="1"/>
          </p:cNvPicPr>
          <p:nvPr/>
        </p:nvPicPr>
        <p:blipFill>
          <a:blip r:embed="rId139"/>
          <a:stretch>
            <a:fillRect/>
          </a:stretch>
        </p:blipFill>
        <p:spPr>
          <a:xfrm>
            <a:off x="2313733" y="2138606"/>
            <a:ext cx="410869" cy="207191"/>
          </a:xfrm>
          <a:prstGeom prst="rect">
            <a:avLst/>
          </a:prstGeom>
        </p:spPr>
      </p:pic>
      <p:pic>
        <p:nvPicPr>
          <p:cNvPr id="256" name="Picture 255" descr="wrong.png"/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2816660" y="2096226"/>
            <a:ext cx="318254" cy="318254"/>
          </a:xfrm>
          <a:prstGeom prst="rect">
            <a:avLst/>
          </a:prstGeom>
        </p:spPr>
      </p:pic>
      <p:pic>
        <p:nvPicPr>
          <p:cNvPr id="257" name="Picture 256" descr="right.png"/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3266125" y="2096823"/>
            <a:ext cx="320700" cy="320700"/>
          </a:xfrm>
          <a:prstGeom prst="rect">
            <a:avLst/>
          </a:prstGeom>
        </p:spPr>
      </p:pic>
      <p:pic>
        <p:nvPicPr>
          <p:cNvPr id="258" name="Picture 257" descr="256x256.png"/>
          <p:cNvPicPr>
            <a:picLocks noChangeAspect="1"/>
          </p:cNvPicPr>
          <p:nvPr/>
        </p:nvPicPr>
        <p:blipFill>
          <a:blip r:embed="rId142"/>
          <a:stretch>
            <a:fillRect/>
          </a:stretch>
        </p:blipFill>
        <p:spPr>
          <a:xfrm>
            <a:off x="2322077" y="2508031"/>
            <a:ext cx="397639" cy="397639"/>
          </a:xfrm>
          <a:prstGeom prst="rect">
            <a:avLst/>
          </a:prstGeom>
        </p:spPr>
      </p:pic>
      <p:pic>
        <p:nvPicPr>
          <p:cNvPr id="259" name="Picture 258" descr="256x256.png"/>
          <p:cNvPicPr>
            <a:picLocks noChangeAspect="1"/>
          </p:cNvPicPr>
          <p:nvPr/>
        </p:nvPicPr>
        <p:blipFill>
          <a:blip r:embed="rId143"/>
          <a:stretch>
            <a:fillRect/>
          </a:stretch>
        </p:blipFill>
        <p:spPr>
          <a:xfrm>
            <a:off x="3208075" y="1519766"/>
            <a:ext cx="445082" cy="445082"/>
          </a:xfrm>
          <a:prstGeom prst="rect">
            <a:avLst/>
          </a:prstGeom>
        </p:spPr>
      </p:pic>
      <p:pic>
        <p:nvPicPr>
          <p:cNvPr id="260" name="Picture 259" descr="128x128.png"/>
          <p:cNvPicPr>
            <a:picLocks noChangeAspect="1"/>
          </p:cNvPicPr>
          <p:nvPr/>
        </p:nvPicPr>
        <p:blipFill>
          <a:blip r:embed="rId144"/>
          <a:stretch>
            <a:fillRect/>
          </a:stretch>
        </p:blipFill>
        <p:spPr>
          <a:xfrm rot="2315593">
            <a:off x="1884518" y="3017876"/>
            <a:ext cx="348197" cy="348197"/>
          </a:xfrm>
          <a:prstGeom prst="rect">
            <a:avLst/>
          </a:prstGeom>
        </p:spPr>
      </p:pic>
      <p:pic>
        <p:nvPicPr>
          <p:cNvPr id="262" name="Picture 261" descr="128x128.png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 rot="10800000" flipH="1">
            <a:off x="4585801" y="3097660"/>
            <a:ext cx="219429" cy="219429"/>
          </a:xfrm>
          <a:prstGeom prst="rect">
            <a:avLst/>
          </a:prstGeom>
        </p:spPr>
      </p:pic>
      <p:pic>
        <p:nvPicPr>
          <p:cNvPr id="263" name="Picture 262" descr="256x256.png"/>
          <p:cNvPicPr>
            <a:picLocks noChangeAspect="1"/>
          </p:cNvPicPr>
          <p:nvPr/>
        </p:nvPicPr>
        <p:blipFill>
          <a:blip r:embed="rId145"/>
          <a:stretch>
            <a:fillRect/>
          </a:stretch>
        </p:blipFill>
        <p:spPr>
          <a:xfrm>
            <a:off x="4770434" y="3103014"/>
            <a:ext cx="214076" cy="214076"/>
          </a:xfrm>
          <a:prstGeom prst="rect">
            <a:avLst/>
          </a:prstGeom>
        </p:spPr>
      </p:pic>
      <p:pic>
        <p:nvPicPr>
          <p:cNvPr id="264" name="Picture 263" descr="128x128.png"/>
          <p:cNvPicPr>
            <a:picLocks noChangeAspect="1"/>
          </p:cNvPicPr>
          <p:nvPr/>
        </p:nvPicPr>
        <p:blipFill>
          <a:blip r:embed="rId146"/>
          <a:stretch>
            <a:fillRect/>
          </a:stretch>
        </p:blipFill>
        <p:spPr>
          <a:xfrm>
            <a:off x="5061395" y="2982189"/>
            <a:ext cx="401398" cy="401398"/>
          </a:xfrm>
          <a:prstGeom prst="rect">
            <a:avLst/>
          </a:prstGeom>
        </p:spPr>
      </p:pic>
      <p:pic>
        <p:nvPicPr>
          <p:cNvPr id="265" name="Picture 264" descr="care assistant 1a_128x128.png"/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47" y="1552020"/>
            <a:ext cx="470979" cy="470979"/>
          </a:xfrm>
          <a:prstGeom prst="rect">
            <a:avLst/>
          </a:prstGeom>
        </p:spPr>
      </p:pic>
      <p:pic>
        <p:nvPicPr>
          <p:cNvPr id="266" name="Picture 265" descr="256x256.png"/>
          <p:cNvPicPr>
            <a:picLocks noChangeAspect="1"/>
          </p:cNvPicPr>
          <p:nvPr/>
        </p:nvPicPr>
        <p:blipFill>
          <a:blip r:embed="rId148"/>
          <a:stretch>
            <a:fillRect/>
          </a:stretch>
        </p:blipFill>
        <p:spPr>
          <a:xfrm>
            <a:off x="5122328" y="1776697"/>
            <a:ext cx="126490" cy="126490"/>
          </a:xfrm>
          <a:prstGeom prst="rect">
            <a:avLst/>
          </a:prstGeom>
        </p:spPr>
      </p:pic>
      <p:pic>
        <p:nvPicPr>
          <p:cNvPr id="267" name="Picture 266" descr="128x128.png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5057162" y="2051850"/>
            <a:ext cx="388374" cy="388374"/>
          </a:xfrm>
          <a:prstGeom prst="rect">
            <a:avLst/>
          </a:prstGeom>
        </p:spPr>
      </p:pic>
      <p:pic>
        <p:nvPicPr>
          <p:cNvPr id="268" name="Picture 267" descr="128x128.png"/>
          <p:cNvPicPr>
            <a:picLocks noChangeAspect="1"/>
          </p:cNvPicPr>
          <p:nvPr/>
        </p:nvPicPr>
        <p:blipFill>
          <a:blip r:embed="rId149"/>
          <a:stretch>
            <a:fillRect/>
          </a:stretch>
        </p:blipFill>
        <p:spPr>
          <a:xfrm>
            <a:off x="4632031" y="2069381"/>
            <a:ext cx="359261" cy="359261"/>
          </a:xfrm>
          <a:prstGeom prst="rect">
            <a:avLst/>
          </a:prstGeom>
        </p:spPr>
      </p:pic>
      <p:pic>
        <p:nvPicPr>
          <p:cNvPr id="269" name="Picture 268" descr="128x128.png"/>
          <p:cNvPicPr>
            <a:picLocks noChangeAspect="1"/>
          </p:cNvPicPr>
          <p:nvPr/>
        </p:nvPicPr>
        <p:blipFill>
          <a:blip r:embed="rId150"/>
          <a:stretch>
            <a:fillRect/>
          </a:stretch>
        </p:blipFill>
        <p:spPr>
          <a:xfrm>
            <a:off x="5527122" y="2972175"/>
            <a:ext cx="392390" cy="392390"/>
          </a:xfrm>
          <a:prstGeom prst="rect">
            <a:avLst/>
          </a:prstGeom>
        </p:spPr>
      </p:pic>
      <p:pic>
        <p:nvPicPr>
          <p:cNvPr id="270" name="Picture 269" descr="128x128.png"/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4621894" y="2545132"/>
            <a:ext cx="358382" cy="358382"/>
          </a:xfrm>
          <a:prstGeom prst="rect">
            <a:avLst/>
          </a:prstGeom>
        </p:spPr>
      </p:pic>
      <p:pic>
        <p:nvPicPr>
          <p:cNvPr id="271" name="Picture 270" descr="128x128.png"/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4621894" y="1593998"/>
            <a:ext cx="358382" cy="358382"/>
          </a:xfrm>
          <a:prstGeom prst="rect">
            <a:avLst/>
          </a:prstGeom>
        </p:spPr>
      </p:pic>
      <p:pic>
        <p:nvPicPr>
          <p:cNvPr id="272" name="Picture 271" descr="128x128.png"/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6126885" y="7396400"/>
            <a:ext cx="255437" cy="255437"/>
          </a:xfrm>
          <a:prstGeom prst="rect">
            <a:avLst/>
          </a:prstGeom>
        </p:spPr>
      </p:pic>
      <p:pic>
        <p:nvPicPr>
          <p:cNvPr id="273" name="Picture 272" descr="128x128.png"/>
          <p:cNvPicPr>
            <a:picLocks noChangeAspect="1"/>
          </p:cNvPicPr>
          <p:nvPr/>
        </p:nvPicPr>
        <p:blipFill>
          <a:blip r:embed="rId154"/>
          <a:stretch>
            <a:fillRect/>
          </a:stretch>
        </p:blipFill>
        <p:spPr>
          <a:xfrm>
            <a:off x="5934662" y="7384963"/>
            <a:ext cx="266874" cy="266874"/>
          </a:xfrm>
          <a:prstGeom prst="rect">
            <a:avLst/>
          </a:prstGeom>
        </p:spPr>
      </p:pic>
      <p:pic>
        <p:nvPicPr>
          <p:cNvPr id="277" name="Picture 276" descr="128x128.png"/>
          <p:cNvPicPr>
            <a:picLocks noChangeAspect="1"/>
          </p:cNvPicPr>
          <p:nvPr/>
        </p:nvPicPr>
        <p:blipFill>
          <a:blip r:embed="rId155"/>
          <a:stretch>
            <a:fillRect/>
          </a:stretch>
        </p:blipFill>
        <p:spPr>
          <a:xfrm>
            <a:off x="5947463" y="8346056"/>
            <a:ext cx="285776" cy="285776"/>
          </a:xfrm>
          <a:prstGeom prst="rect">
            <a:avLst/>
          </a:prstGeom>
        </p:spPr>
      </p:pic>
      <p:pic>
        <p:nvPicPr>
          <p:cNvPr id="278" name="Picture 277" descr="128x128.png"/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6112995" y="8341984"/>
            <a:ext cx="289848" cy="289848"/>
          </a:xfrm>
          <a:prstGeom prst="rect">
            <a:avLst/>
          </a:prstGeom>
        </p:spPr>
      </p:pic>
      <p:pic>
        <p:nvPicPr>
          <p:cNvPr id="279" name="Picture 278" descr="fast 2_128x128.png"/>
          <p:cNvPicPr>
            <a:picLocks noChangeAspect="1"/>
          </p:cNvPicPr>
          <p:nvPr/>
        </p:nvPicPr>
        <p:blipFill>
          <a:blip r:embed="rId157"/>
          <a:stretch>
            <a:fillRect/>
          </a:stretch>
        </p:blipFill>
        <p:spPr>
          <a:xfrm>
            <a:off x="6407735" y="1989961"/>
            <a:ext cx="450263" cy="450263"/>
          </a:xfrm>
          <a:prstGeom prst="rect">
            <a:avLst/>
          </a:prstGeom>
        </p:spPr>
      </p:pic>
      <p:pic>
        <p:nvPicPr>
          <p:cNvPr id="280" name="Picture 279" descr="drink medium_128x128.png"/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5972500" y="2545132"/>
            <a:ext cx="392357" cy="392357"/>
          </a:xfrm>
          <a:prstGeom prst="rect">
            <a:avLst/>
          </a:prstGeom>
        </p:spPr>
      </p:pic>
      <p:pic>
        <p:nvPicPr>
          <p:cNvPr id="281" name="Picture 280" descr="large_128x128.png"/>
          <p:cNvPicPr>
            <a:picLocks noChangeAspect="1"/>
          </p:cNvPicPr>
          <p:nvPr/>
        </p:nvPicPr>
        <p:blipFill>
          <a:blip r:embed="rId159"/>
          <a:stretch>
            <a:fillRect/>
          </a:stretch>
        </p:blipFill>
        <p:spPr>
          <a:xfrm>
            <a:off x="6458265" y="2514840"/>
            <a:ext cx="376876" cy="376876"/>
          </a:xfrm>
          <a:prstGeom prst="rect">
            <a:avLst/>
          </a:prstGeom>
        </p:spPr>
      </p:pic>
      <p:pic>
        <p:nvPicPr>
          <p:cNvPr id="283" name="Picture 282" descr="bricks_128x128.png"/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6478412" y="3016184"/>
            <a:ext cx="320839" cy="320839"/>
          </a:xfrm>
          <a:prstGeom prst="rect">
            <a:avLst/>
          </a:prstGeom>
        </p:spPr>
      </p:pic>
      <p:pic>
        <p:nvPicPr>
          <p:cNvPr id="284" name="Picture 283" descr="soft_128x128.png"/>
          <p:cNvPicPr>
            <a:picLocks noChangeAspect="1"/>
          </p:cNvPicPr>
          <p:nvPr/>
        </p:nvPicPr>
        <p:blipFill>
          <a:blip r:embed="rId161"/>
          <a:stretch>
            <a:fillRect/>
          </a:stretch>
        </p:blipFill>
        <p:spPr>
          <a:xfrm>
            <a:off x="5979672" y="3007371"/>
            <a:ext cx="391611" cy="391611"/>
          </a:xfrm>
          <a:prstGeom prst="rect">
            <a:avLst/>
          </a:prstGeom>
        </p:spPr>
      </p:pic>
      <p:pic>
        <p:nvPicPr>
          <p:cNvPr id="233" name="Picture 232" descr="256x256.png"/>
          <p:cNvPicPr>
            <a:picLocks noChangeAspect="1"/>
          </p:cNvPicPr>
          <p:nvPr/>
        </p:nvPicPr>
        <p:blipFill>
          <a:blip r:embed="rId162"/>
          <a:stretch>
            <a:fillRect/>
          </a:stretch>
        </p:blipFill>
        <p:spPr>
          <a:xfrm>
            <a:off x="1846647" y="1556672"/>
            <a:ext cx="380082" cy="380082"/>
          </a:xfrm>
          <a:prstGeom prst="rect">
            <a:avLst/>
          </a:prstGeom>
        </p:spPr>
      </p:pic>
      <p:pic>
        <p:nvPicPr>
          <p:cNvPr id="235" name="Picture 234" descr="256x256.png"/>
          <p:cNvPicPr>
            <a:picLocks noChangeAspect="1"/>
          </p:cNvPicPr>
          <p:nvPr/>
        </p:nvPicPr>
        <p:blipFill>
          <a:blip r:embed="rId163"/>
          <a:stretch>
            <a:fillRect/>
          </a:stretch>
        </p:blipFill>
        <p:spPr>
          <a:xfrm>
            <a:off x="2321883" y="1574828"/>
            <a:ext cx="364167" cy="364167"/>
          </a:xfrm>
          <a:prstGeom prst="rect">
            <a:avLst/>
          </a:prstGeom>
        </p:spPr>
      </p:pic>
      <p:pic>
        <p:nvPicPr>
          <p:cNvPr id="237" name="Picture 236" descr="256x256.png"/>
          <p:cNvPicPr>
            <a:picLocks noChangeAspect="1"/>
          </p:cNvPicPr>
          <p:nvPr/>
        </p:nvPicPr>
        <p:blipFill>
          <a:blip r:embed="rId164"/>
          <a:stretch>
            <a:fillRect/>
          </a:stretch>
        </p:blipFill>
        <p:spPr>
          <a:xfrm>
            <a:off x="5519449" y="1559298"/>
            <a:ext cx="393081" cy="393081"/>
          </a:xfrm>
          <a:prstGeom prst="rect">
            <a:avLst/>
          </a:prstGeom>
        </p:spPr>
      </p:pic>
      <p:pic>
        <p:nvPicPr>
          <p:cNvPr id="274" name="Picture 273" descr="256x256.png"/>
          <p:cNvPicPr>
            <a:picLocks noChangeAspect="1"/>
          </p:cNvPicPr>
          <p:nvPr/>
        </p:nvPicPr>
        <p:blipFill>
          <a:blip r:embed="rId165"/>
          <a:stretch>
            <a:fillRect/>
          </a:stretch>
        </p:blipFill>
        <p:spPr>
          <a:xfrm>
            <a:off x="1831970" y="2589448"/>
            <a:ext cx="267170" cy="267170"/>
          </a:xfrm>
          <a:prstGeom prst="rect">
            <a:avLst/>
          </a:prstGeom>
        </p:spPr>
      </p:pic>
      <p:pic>
        <p:nvPicPr>
          <p:cNvPr id="275" name="Picture 274" descr="256x256.png"/>
          <p:cNvPicPr>
            <a:picLocks noChangeAspect="1"/>
          </p:cNvPicPr>
          <p:nvPr/>
        </p:nvPicPr>
        <p:blipFill>
          <a:blip r:embed="rId166"/>
          <a:stretch>
            <a:fillRect/>
          </a:stretch>
        </p:blipFill>
        <p:spPr>
          <a:xfrm>
            <a:off x="2039599" y="2585483"/>
            <a:ext cx="274134" cy="274134"/>
          </a:xfrm>
          <a:prstGeom prst="rect">
            <a:avLst/>
          </a:prstGeom>
        </p:spPr>
      </p:pic>
      <p:pic>
        <p:nvPicPr>
          <p:cNvPr id="276" name="Picture 275" descr="dry.png"/>
          <p:cNvPicPr>
            <a:picLocks noChangeAspect="1"/>
          </p:cNvPicPr>
          <p:nvPr/>
        </p:nvPicPr>
        <p:blipFill>
          <a:blip r:embed="rId167"/>
          <a:stretch>
            <a:fillRect/>
          </a:stretch>
        </p:blipFill>
        <p:spPr>
          <a:xfrm>
            <a:off x="5954833" y="1640624"/>
            <a:ext cx="433091" cy="288728"/>
          </a:xfrm>
          <a:prstGeom prst="rect">
            <a:avLst/>
          </a:prstGeom>
        </p:spPr>
      </p:pic>
      <p:pic>
        <p:nvPicPr>
          <p:cNvPr id="282" name="Picture 281" descr="wet.png"/>
          <p:cNvPicPr>
            <a:picLocks noChangeAspect="1"/>
          </p:cNvPicPr>
          <p:nvPr/>
        </p:nvPicPr>
        <p:blipFill>
          <a:blip r:embed="rId168"/>
          <a:stretch>
            <a:fillRect/>
          </a:stretch>
        </p:blipFill>
        <p:spPr>
          <a:xfrm>
            <a:off x="6511483" y="1628020"/>
            <a:ext cx="215348" cy="275167"/>
          </a:xfrm>
          <a:prstGeom prst="rect">
            <a:avLst/>
          </a:prstGeom>
        </p:spPr>
      </p:pic>
      <p:pic>
        <p:nvPicPr>
          <p:cNvPr id="285" name="Picture 284" descr="vegetables.png"/>
          <p:cNvPicPr>
            <a:picLocks noChangeAspect="1"/>
          </p:cNvPicPr>
          <p:nvPr/>
        </p:nvPicPr>
        <p:blipFill>
          <a:blip r:embed="rId169"/>
          <a:stretch>
            <a:fillRect/>
          </a:stretch>
        </p:blipFill>
        <p:spPr>
          <a:xfrm>
            <a:off x="3254046" y="5438081"/>
            <a:ext cx="315785" cy="333010"/>
          </a:xfrm>
          <a:prstGeom prst="rect">
            <a:avLst/>
          </a:prstGeom>
        </p:spPr>
      </p:pic>
      <p:pic>
        <p:nvPicPr>
          <p:cNvPr id="286" name="Picture 285" descr="FastfoodFruit.png"/>
          <p:cNvPicPr>
            <a:picLocks noChangeAspect="1"/>
          </p:cNvPicPr>
          <p:nvPr/>
        </p:nvPicPr>
        <p:blipFill>
          <a:blip r:embed="rId170"/>
          <a:stretch>
            <a:fillRect/>
          </a:stretch>
        </p:blipFill>
        <p:spPr>
          <a:xfrm>
            <a:off x="3743337" y="5436604"/>
            <a:ext cx="299733" cy="316699"/>
          </a:xfrm>
          <a:prstGeom prst="rect">
            <a:avLst/>
          </a:prstGeom>
        </p:spPr>
      </p:pic>
      <p:pic>
        <p:nvPicPr>
          <p:cNvPr id="287" name="Picture 286" descr="fastfood.png"/>
          <p:cNvPicPr>
            <a:picLocks noChangeAspect="1"/>
          </p:cNvPicPr>
          <p:nvPr/>
        </p:nvPicPr>
        <p:blipFill>
          <a:blip r:embed="rId171"/>
          <a:stretch>
            <a:fillRect/>
          </a:stretch>
        </p:blipFill>
        <p:spPr>
          <a:xfrm>
            <a:off x="4173759" y="5513224"/>
            <a:ext cx="332623" cy="265199"/>
          </a:xfrm>
          <a:prstGeom prst="rect">
            <a:avLst/>
          </a:prstGeom>
        </p:spPr>
      </p:pic>
      <p:pic>
        <p:nvPicPr>
          <p:cNvPr id="289" name="Picture 288" descr="lunch.png"/>
          <p:cNvPicPr>
            <a:picLocks noChangeAspect="1"/>
          </p:cNvPicPr>
          <p:nvPr/>
        </p:nvPicPr>
        <p:blipFill>
          <a:blip r:embed="rId172"/>
          <a:stretch>
            <a:fillRect/>
          </a:stretch>
        </p:blipFill>
        <p:spPr>
          <a:xfrm>
            <a:off x="1888790" y="5421640"/>
            <a:ext cx="337939" cy="344083"/>
          </a:xfrm>
          <a:prstGeom prst="rect">
            <a:avLst/>
          </a:prstGeom>
        </p:spPr>
      </p:pic>
      <p:pic>
        <p:nvPicPr>
          <p:cNvPr id="292" name="Picture 291" descr="HelloIuseAAC.png"/>
          <p:cNvPicPr>
            <a:picLocks noChangeAspect="1"/>
          </p:cNvPicPr>
          <p:nvPr/>
        </p:nvPicPr>
        <p:blipFill>
          <a:blip r:embed="rId173"/>
          <a:stretch>
            <a:fillRect/>
          </a:stretch>
        </p:blipFill>
        <p:spPr>
          <a:xfrm>
            <a:off x="1019395" y="656713"/>
            <a:ext cx="266727" cy="324088"/>
          </a:xfrm>
          <a:prstGeom prst="rect">
            <a:avLst/>
          </a:prstGeom>
        </p:spPr>
      </p:pic>
      <p:pic>
        <p:nvPicPr>
          <p:cNvPr id="293" name="Picture 292" descr="256x256.png"/>
          <p:cNvPicPr>
            <a:picLocks noChangeAspect="1"/>
          </p:cNvPicPr>
          <p:nvPr/>
        </p:nvPicPr>
        <p:blipFill>
          <a:blip r:embed="rId174"/>
          <a:stretch>
            <a:fillRect/>
          </a:stretch>
        </p:blipFill>
        <p:spPr>
          <a:xfrm>
            <a:off x="1888790" y="606425"/>
            <a:ext cx="387350" cy="387350"/>
          </a:xfrm>
          <a:prstGeom prst="rect">
            <a:avLst/>
          </a:prstGeom>
        </p:spPr>
      </p:pic>
      <p:pic>
        <p:nvPicPr>
          <p:cNvPr id="294" name="Picture 293" descr="256x256.png"/>
          <p:cNvPicPr>
            <a:picLocks noChangeAspect="1"/>
          </p:cNvPicPr>
          <p:nvPr/>
        </p:nvPicPr>
        <p:blipFill>
          <a:blip r:embed="rId175"/>
          <a:stretch>
            <a:fillRect/>
          </a:stretch>
        </p:blipFill>
        <p:spPr>
          <a:xfrm>
            <a:off x="1864631" y="1102633"/>
            <a:ext cx="381151" cy="381151"/>
          </a:xfrm>
          <a:prstGeom prst="rect">
            <a:avLst/>
          </a:prstGeom>
        </p:spPr>
      </p:pic>
      <p:pic>
        <p:nvPicPr>
          <p:cNvPr id="295" name="Picture 294" descr="it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705651" y="2051972"/>
            <a:ext cx="362508" cy="362508"/>
          </a:xfrm>
          <a:prstGeom prst="rect">
            <a:avLst/>
          </a:prstGeom>
          <a:noFill/>
        </p:spPr>
      </p:pic>
      <p:pic>
        <p:nvPicPr>
          <p:cNvPr id="296" name="Picture 295" descr="128x128.png"/>
          <p:cNvPicPr>
            <a:picLocks noChangeAspect="1"/>
          </p:cNvPicPr>
          <p:nvPr/>
        </p:nvPicPr>
        <p:blipFill>
          <a:blip r:embed="rId28"/>
          <a:srcRect l="11458" t="9343" r="47016" b="6803"/>
          <a:stretch>
            <a:fillRect/>
          </a:stretch>
        </p:blipFill>
        <p:spPr>
          <a:xfrm>
            <a:off x="3799725" y="2545132"/>
            <a:ext cx="161966" cy="327059"/>
          </a:xfrm>
          <a:prstGeom prst="rect">
            <a:avLst/>
          </a:prstGeom>
        </p:spPr>
      </p:pic>
      <p:pic>
        <p:nvPicPr>
          <p:cNvPr id="297" name="Picture 296" descr="breakfast.png"/>
          <p:cNvPicPr>
            <a:picLocks noChangeAspect="1"/>
          </p:cNvPicPr>
          <p:nvPr/>
        </p:nvPicPr>
        <p:blipFill>
          <a:blip r:embed="rId176"/>
          <a:stretch>
            <a:fillRect/>
          </a:stretch>
        </p:blipFill>
        <p:spPr>
          <a:xfrm>
            <a:off x="1455914" y="5915483"/>
            <a:ext cx="324296" cy="333140"/>
          </a:xfrm>
          <a:prstGeom prst="rect">
            <a:avLst/>
          </a:prstGeom>
        </p:spPr>
      </p:pic>
      <p:pic>
        <p:nvPicPr>
          <p:cNvPr id="299" name="Picture 298" descr="breakfast.png"/>
          <p:cNvPicPr>
            <a:picLocks noChangeAspect="1"/>
          </p:cNvPicPr>
          <p:nvPr/>
        </p:nvPicPr>
        <p:blipFill>
          <a:blip r:embed="rId176"/>
          <a:srcRect t="41408" r="13280"/>
          <a:stretch>
            <a:fillRect/>
          </a:stretch>
        </p:blipFill>
        <p:spPr>
          <a:xfrm>
            <a:off x="1456844" y="8890000"/>
            <a:ext cx="320209" cy="222250"/>
          </a:xfrm>
          <a:prstGeom prst="rect">
            <a:avLst/>
          </a:prstGeom>
        </p:spPr>
      </p:pic>
      <p:pic>
        <p:nvPicPr>
          <p:cNvPr id="300" name="Picture 299" descr="cereal.png"/>
          <p:cNvPicPr>
            <a:picLocks noChangeAspect="1"/>
          </p:cNvPicPr>
          <p:nvPr/>
        </p:nvPicPr>
        <p:blipFill>
          <a:blip r:embed="rId177"/>
          <a:stretch>
            <a:fillRect/>
          </a:stretch>
        </p:blipFill>
        <p:spPr>
          <a:xfrm>
            <a:off x="1415038" y="6430129"/>
            <a:ext cx="401708" cy="225520"/>
          </a:xfrm>
          <a:prstGeom prst="rect">
            <a:avLst/>
          </a:prstGeom>
        </p:spPr>
      </p:pic>
      <p:pic>
        <p:nvPicPr>
          <p:cNvPr id="301" name="Picture 300" descr="256x256.png"/>
          <p:cNvPicPr>
            <a:picLocks noChangeAspect="1"/>
          </p:cNvPicPr>
          <p:nvPr/>
        </p:nvPicPr>
        <p:blipFill>
          <a:blip r:embed="rId178"/>
          <a:stretch>
            <a:fillRect/>
          </a:stretch>
        </p:blipFill>
        <p:spPr>
          <a:xfrm>
            <a:off x="1415038" y="6822980"/>
            <a:ext cx="416953" cy="416953"/>
          </a:xfrm>
          <a:prstGeom prst="rect">
            <a:avLst/>
          </a:prstGeom>
        </p:spPr>
      </p:pic>
      <p:pic>
        <p:nvPicPr>
          <p:cNvPr id="302" name="Picture 301" descr="sandwich.png"/>
          <p:cNvPicPr>
            <a:picLocks noChangeAspect="1"/>
          </p:cNvPicPr>
          <p:nvPr/>
        </p:nvPicPr>
        <p:blipFill>
          <a:blip r:embed="rId179"/>
          <a:stretch>
            <a:fillRect/>
          </a:stretch>
        </p:blipFill>
        <p:spPr>
          <a:xfrm>
            <a:off x="1882842" y="5943972"/>
            <a:ext cx="349250" cy="267444"/>
          </a:xfrm>
          <a:prstGeom prst="rect">
            <a:avLst/>
          </a:prstGeom>
        </p:spPr>
      </p:pic>
      <p:pic>
        <p:nvPicPr>
          <p:cNvPr id="303" name="Picture 302" descr="toast.png"/>
          <p:cNvPicPr>
            <a:picLocks noChangeAspect="1"/>
          </p:cNvPicPr>
          <p:nvPr/>
        </p:nvPicPr>
        <p:blipFill>
          <a:blip r:embed="rId180"/>
          <a:stretch>
            <a:fillRect/>
          </a:stretch>
        </p:blipFill>
        <p:spPr>
          <a:xfrm>
            <a:off x="1419745" y="7421029"/>
            <a:ext cx="360465" cy="225291"/>
          </a:xfrm>
          <a:prstGeom prst="rect">
            <a:avLst/>
          </a:prstGeom>
        </p:spPr>
      </p:pic>
      <p:pic>
        <p:nvPicPr>
          <p:cNvPr id="304" name="Picture 303" descr="butter.png"/>
          <p:cNvPicPr>
            <a:picLocks noChangeAspect="1"/>
          </p:cNvPicPr>
          <p:nvPr/>
        </p:nvPicPr>
        <p:blipFill>
          <a:blip r:embed="rId181"/>
          <a:stretch>
            <a:fillRect/>
          </a:stretch>
        </p:blipFill>
        <p:spPr>
          <a:xfrm>
            <a:off x="1428432" y="7826103"/>
            <a:ext cx="360246" cy="366737"/>
          </a:xfrm>
          <a:prstGeom prst="rect">
            <a:avLst/>
          </a:prstGeom>
        </p:spPr>
      </p:pic>
      <p:pic>
        <p:nvPicPr>
          <p:cNvPr id="305" name="Picture 304" descr="egg.png"/>
          <p:cNvPicPr>
            <a:picLocks noChangeAspect="1"/>
          </p:cNvPicPr>
          <p:nvPr/>
        </p:nvPicPr>
        <p:blipFill>
          <a:blip r:embed="rId182"/>
          <a:stretch>
            <a:fillRect/>
          </a:stretch>
        </p:blipFill>
        <p:spPr>
          <a:xfrm>
            <a:off x="1517425" y="8346056"/>
            <a:ext cx="168971" cy="329202"/>
          </a:xfrm>
          <a:prstGeom prst="rect">
            <a:avLst/>
          </a:prstGeom>
        </p:spPr>
      </p:pic>
      <p:pic>
        <p:nvPicPr>
          <p:cNvPr id="306" name="Picture 305" descr="crackers.png"/>
          <p:cNvPicPr>
            <a:picLocks noChangeAspect="1"/>
          </p:cNvPicPr>
          <p:nvPr/>
        </p:nvPicPr>
        <p:blipFill>
          <a:blip r:embed="rId183"/>
          <a:stretch>
            <a:fillRect/>
          </a:stretch>
        </p:blipFill>
        <p:spPr>
          <a:xfrm>
            <a:off x="1923938" y="6385587"/>
            <a:ext cx="302791" cy="286124"/>
          </a:xfrm>
          <a:prstGeom prst="rect">
            <a:avLst/>
          </a:prstGeom>
        </p:spPr>
      </p:pic>
      <p:pic>
        <p:nvPicPr>
          <p:cNvPr id="307" name="Picture 306" descr="cheese.png"/>
          <p:cNvPicPr>
            <a:picLocks noChangeAspect="1"/>
          </p:cNvPicPr>
          <p:nvPr/>
        </p:nvPicPr>
        <p:blipFill>
          <a:blip r:embed="rId184"/>
          <a:stretch>
            <a:fillRect/>
          </a:stretch>
        </p:blipFill>
        <p:spPr>
          <a:xfrm>
            <a:off x="1884378" y="6905376"/>
            <a:ext cx="381918" cy="273299"/>
          </a:xfrm>
          <a:prstGeom prst="rect">
            <a:avLst/>
          </a:prstGeom>
        </p:spPr>
      </p:pic>
      <p:pic>
        <p:nvPicPr>
          <p:cNvPr id="308" name="Picture 307" descr="pasta.png"/>
          <p:cNvPicPr>
            <a:picLocks noChangeAspect="1"/>
          </p:cNvPicPr>
          <p:nvPr/>
        </p:nvPicPr>
        <p:blipFill>
          <a:blip r:embed="rId185"/>
          <a:stretch>
            <a:fillRect/>
          </a:stretch>
        </p:blipFill>
        <p:spPr>
          <a:xfrm>
            <a:off x="2321883" y="6874464"/>
            <a:ext cx="364167" cy="337682"/>
          </a:xfrm>
          <a:prstGeom prst="rect">
            <a:avLst/>
          </a:prstGeom>
        </p:spPr>
      </p:pic>
      <p:pic>
        <p:nvPicPr>
          <p:cNvPr id="309" name="Picture 308" descr="apple.png"/>
          <p:cNvPicPr>
            <a:picLocks noChangeAspect="1"/>
          </p:cNvPicPr>
          <p:nvPr/>
        </p:nvPicPr>
        <p:blipFill>
          <a:blip r:embed="rId186"/>
          <a:stretch>
            <a:fillRect/>
          </a:stretch>
        </p:blipFill>
        <p:spPr>
          <a:xfrm>
            <a:off x="3754970" y="5931272"/>
            <a:ext cx="277413" cy="336636"/>
          </a:xfrm>
          <a:prstGeom prst="rect">
            <a:avLst/>
          </a:prstGeom>
        </p:spPr>
      </p:pic>
      <p:pic>
        <p:nvPicPr>
          <p:cNvPr id="310" name="Picture 309" descr="tomatosauce.png"/>
          <p:cNvPicPr>
            <a:picLocks noChangeAspect="1"/>
          </p:cNvPicPr>
          <p:nvPr/>
        </p:nvPicPr>
        <p:blipFill>
          <a:blip r:embed="rId187"/>
          <a:stretch>
            <a:fillRect/>
          </a:stretch>
        </p:blipFill>
        <p:spPr>
          <a:xfrm>
            <a:off x="5180702" y="5909567"/>
            <a:ext cx="148931" cy="339056"/>
          </a:xfrm>
          <a:prstGeom prst="rect">
            <a:avLst/>
          </a:prstGeom>
        </p:spPr>
      </p:pic>
      <p:pic>
        <p:nvPicPr>
          <p:cNvPr id="311" name="Picture 310" descr="tomato.png"/>
          <p:cNvPicPr>
            <a:picLocks noChangeAspect="1"/>
          </p:cNvPicPr>
          <p:nvPr/>
        </p:nvPicPr>
        <p:blipFill>
          <a:blip r:embed="rId188"/>
          <a:stretch>
            <a:fillRect/>
          </a:stretch>
        </p:blipFill>
        <p:spPr>
          <a:xfrm>
            <a:off x="5546068" y="5924773"/>
            <a:ext cx="305108" cy="311150"/>
          </a:xfrm>
          <a:prstGeom prst="rect">
            <a:avLst/>
          </a:prstGeom>
        </p:spPr>
      </p:pic>
      <p:pic>
        <p:nvPicPr>
          <p:cNvPr id="312" name="Picture 311" descr="pepper.png"/>
          <p:cNvPicPr>
            <a:picLocks noChangeAspect="1"/>
          </p:cNvPicPr>
          <p:nvPr/>
        </p:nvPicPr>
        <p:blipFill>
          <a:blip r:embed="rId189"/>
          <a:stretch>
            <a:fillRect/>
          </a:stretch>
        </p:blipFill>
        <p:spPr>
          <a:xfrm>
            <a:off x="5584169" y="6880258"/>
            <a:ext cx="283232" cy="348593"/>
          </a:xfrm>
          <a:prstGeom prst="rect">
            <a:avLst/>
          </a:prstGeom>
        </p:spPr>
      </p:pic>
      <p:pic>
        <p:nvPicPr>
          <p:cNvPr id="313" name="Picture 312" descr="beef.png"/>
          <p:cNvPicPr>
            <a:picLocks noChangeAspect="1"/>
          </p:cNvPicPr>
          <p:nvPr/>
        </p:nvPicPr>
        <p:blipFill>
          <a:blip r:embed="rId190"/>
          <a:stretch>
            <a:fillRect/>
          </a:stretch>
        </p:blipFill>
        <p:spPr>
          <a:xfrm>
            <a:off x="2808168" y="6923591"/>
            <a:ext cx="313466" cy="316342"/>
          </a:xfrm>
          <a:prstGeom prst="rect">
            <a:avLst/>
          </a:prstGeom>
        </p:spPr>
      </p:pic>
      <p:pic>
        <p:nvPicPr>
          <p:cNvPr id="314" name="Picture 313" descr="256x256.png"/>
          <p:cNvPicPr>
            <a:picLocks noChangeAspect="1"/>
          </p:cNvPicPr>
          <p:nvPr/>
        </p:nvPicPr>
        <p:blipFill>
          <a:blip r:embed="rId191"/>
          <a:stretch>
            <a:fillRect/>
          </a:stretch>
        </p:blipFill>
        <p:spPr>
          <a:xfrm>
            <a:off x="2309378" y="6348092"/>
            <a:ext cx="413881" cy="413881"/>
          </a:xfrm>
          <a:prstGeom prst="rect">
            <a:avLst/>
          </a:prstGeom>
        </p:spPr>
      </p:pic>
      <p:pic>
        <p:nvPicPr>
          <p:cNvPr id="315" name="Picture 314" descr="banana.png"/>
          <p:cNvPicPr>
            <a:picLocks noChangeAspect="1"/>
          </p:cNvPicPr>
          <p:nvPr/>
        </p:nvPicPr>
        <p:blipFill>
          <a:blip r:embed="rId192"/>
          <a:stretch>
            <a:fillRect/>
          </a:stretch>
        </p:blipFill>
        <p:spPr>
          <a:xfrm>
            <a:off x="3676390" y="6419858"/>
            <a:ext cx="391769" cy="251852"/>
          </a:xfrm>
          <a:prstGeom prst="rect">
            <a:avLst/>
          </a:prstGeom>
        </p:spPr>
      </p:pic>
      <p:pic>
        <p:nvPicPr>
          <p:cNvPr id="316" name="Picture 315" descr="grapes.png"/>
          <p:cNvPicPr>
            <a:picLocks noChangeAspect="1"/>
          </p:cNvPicPr>
          <p:nvPr/>
        </p:nvPicPr>
        <p:blipFill>
          <a:blip r:embed="rId193"/>
          <a:stretch>
            <a:fillRect/>
          </a:stretch>
        </p:blipFill>
        <p:spPr>
          <a:xfrm>
            <a:off x="3786720" y="6902513"/>
            <a:ext cx="206721" cy="307288"/>
          </a:xfrm>
          <a:prstGeom prst="rect">
            <a:avLst/>
          </a:prstGeom>
        </p:spPr>
      </p:pic>
      <p:pic>
        <p:nvPicPr>
          <p:cNvPr id="317" name="Picture 316" descr="lemon.png"/>
          <p:cNvPicPr>
            <a:picLocks noChangeAspect="1"/>
          </p:cNvPicPr>
          <p:nvPr/>
        </p:nvPicPr>
        <p:blipFill>
          <a:blip r:embed="rId194"/>
          <a:stretch>
            <a:fillRect/>
          </a:stretch>
        </p:blipFill>
        <p:spPr>
          <a:xfrm>
            <a:off x="3703410" y="7396400"/>
            <a:ext cx="378995" cy="266700"/>
          </a:xfrm>
          <a:prstGeom prst="rect">
            <a:avLst/>
          </a:prstGeom>
        </p:spPr>
      </p:pic>
      <p:pic>
        <p:nvPicPr>
          <p:cNvPr id="318" name="Picture 317" descr="orange.png"/>
          <p:cNvPicPr>
            <a:picLocks noChangeAspect="1"/>
          </p:cNvPicPr>
          <p:nvPr/>
        </p:nvPicPr>
        <p:blipFill>
          <a:blip r:embed="rId195"/>
          <a:stretch>
            <a:fillRect/>
          </a:stretch>
        </p:blipFill>
        <p:spPr>
          <a:xfrm>
            <a:off x="3723048" y="7873250"/>
            <a:ext cx="313672" cy="319590"/>
          </a:xfrm>
          <a:prstGeom prst="rect">
            <a:avLst/>
          </a:prstGeom>
        </p:spPr>
      </p:pic>
      <p:pic>
        <p:nvPicPr>
          <p:cNvPr id="319" name="Picture 318" descr="pear.png"/>
          <p:cNvPicPr>
            <a:picLocks noChangeAspect="1"/>
          </p:cNvPicPr>
          <p:nvPr/>
        </p:nvPicPr>
        <p:blipFill>
          <a:blip r:embed="rId196"/>
          <a:stretch>
            <a:fillRect/>
          </a:stretch>
        </p:blipFill>
        <p:spPr>
          <a:xfrm>
            <a:off x="3788789" y="8320816"/>
            <a:ext cx="201170" cy="354442"/>
          </a:xfrm>
          <a:prstGeom prst="rect">
            <a:avLst/>
          </a:prstGeom>
        </p:spPr>
      </p:pic>
      <p:pic>
        <p:nvPicPr>
          <p:cNvPr id="320" name="Picture 319" descr="256x256.png"/>
          <p:cNvPicPr>
            <a:picLocks noChangeAspect="1"/>
          </p:cNvPicPr>
          <p:nvPr/>
        </p:nvPicPr>
        <p:blipFill>
          <a:blip r:embed="rId197"/>
          <a:stretch>
            <a:fillRect/>
          </a:stretch>
        </p:blipFill>
        <p:spPr>
          <a:xfrm>
            <a:off x="3628099" y="8879190"/>
            <a:ext cx="264809" cy="264809"/>
          </a:xfrm>
          <a:prstGeom prst="rect">
            <a:avLst/>
          </a:prstGeom>
        </p:spPr>
      </p:pic>
      <p:pic>
        <p:nvPicPr>
          <p:cNvPr id="321" name="Picture 320" descr="strawberry.png"/>
          <p:cNvPicPr>
            <a:picLocks noChangeAspect="1"/>
          </p:cNvPicPr>
          <p:nvPr/>
        </p:nvPicPr>
        <p:blipFill>
          <a:blip r:embed="rId198"/>
          <a:stretch>
            <a:fillRect/>
          </a:stretch>
        </p:blipFill>
        <p:spPr>
          <a:xfrm>
            <a:off x="3892908" y="8879190"/>
            <a:ext cx="163606" cy="207234"/>
          </a:xfrm>
          <a:prstGeom prst="rect">
            <a:avLst/>
          </a:prstGeom>
        </p:spPr>
      </p:pic>
      <p:pic>
        <p:nvPicPr>
          <p:cNvPr id="322" name="Picture 321" descr="256x256.png"/>
          <p:cNvPicPr>
            <a:picLocks noChangeAspect="1"/>
          </p:cNvPicPr>
          <p:nvPr/>
        </p:nvPicPr>
        <p:blipFill>
          <a:blip r:embed="rId199"/>
          <a:stretch>
            <a:fillRect/>
          </a:stretch>
        </p:blipFill>
        <p:spPr>
          <a:xfrm>
            <a:off x="3242524" y="8794749"/>
            <a:ext cx="377825" cy="377825"/>
          </a:xfrm>
          <a:prstGeom prst="rect">
            <a:avLst/>
          </a:prstGeom>
        </p:spPr>
      </p:pic>
      <p:pic>
        <p:nvPicPr>
          <p:cNvPr id="323" name="Picture 322" descr="potato.png"/>
          <p:cNvPicPr>
            <a:picLocks noChangeAspect="1"/>
          </p:cNvPicPr>
          <p:nvPr/>
        </p:nvPicPr>
        <p:blipFill>
          <a:blip r:embed="rId200"/>
          <a:stretch>
            <a:fillRect/>
          </a:stretch>
        </p:blipFill>
        <p:spPr>
          <a:xfrm>
            <a:off x="3241295" y="5956118"/>
            <a:ext cx="368027" cy="267340"/>
          </a:xfrm>
          <a:prstGeom prst="rect">
            <a:avLst/>
          </a:prstGeom>
        </p:spPr>
      </p:pic>
      <p:pic>
        <p:nvPicPr>
          <p:cNvPr id="324" name="Picture 323" descr="broccoli.png"/>
          <p:cNvPicPr>
            <a:picLocks noChangeAspect="1"/>
          </p:cNvPicPr>
          <p:nvPr/>
        </p:nvPicPr>
        <p:blipFill>
          <a:blip r:embed="rId201"/>
          <a:stretch>
            <a:fillRect/>
          </a:stretch>
        </p:blipFill>
        <p:spPr>
          <a:xfrm>
            <a:off x="3287267" y="6385587"/>
            <a:ext cx="292075" cy="326777"/>
          </a:xfrm>
          <a:prstGeom prst="rect">
            <a:avLst/>
          </a:prstGeom>
        </p:spPr>
      </p:pic>
      <p:pic>
        <p:nvPicPr>
          <p:cNvPr id="325" name="Picture 324" descr="carrot.png"/>
          <p:cNvPicPr>
            <a:picLocks noChangeAspect="1"/>
          </p:cNvPicPr>
          <p:nvPr/>
        </p:nvPicPr>
        <p:blipFill>
          <a:blip r:embed="rId202"/>
          <a:stretch>
            <a:fillRect/>
          </a:stretch>
        </p:blipFill>
        <p:spPr>
          <a:xfrm rot="2638591">
            <a:off x="3353484" y="6841264"/>
            <a:ext cx="90157" cy="427266"/>
          </a:xfrm>
          <a:prstGeom prst="rect">
            <a:avLst/>
          </a:prstGeom>
        </p:spPr>
      </p:pic>
      <p:pic>
        <p:nvPicPr>
          <p:cNvPr id="326" name="Picture 325" descr="peas.png"/>
          <p:cNvPicPr>
            <a:picLocks noChangeAspect="1"/>
          </p:cNvPicPr>
          <p:nvPr/>
        </p:nvPicPr>
        <p:blipFill>
          <a:blip r:embed="rId203"/>
          <a:stretch>
            <a:fillRect/>
          </a:stretch>
        </p:blipFill>
        <p:spPr>
          <a:xfrm>
            <a:off x="3270936" y="7396400"/>
            <a:ext cx="252627" cy="292100"/>
          </a:xfrm>
          <a:prstGeom prst="rect">
            <a:avLst/>
          </a:prstGeom>
        </p:spPr>
      </p:pic>
      <p:pic>
        <p:nvPicPr>
          <p:cNvPr id="327" name="Picture 326" descr="256x256.png"/>
          <p:cNvPicPr>
            <a:picLocks noChangeAspect="1"/>
          </p:cNvPicPr>
          <p:nvPr/>
        </p:nvPicPr>
        <p:blipFill>
          <a:blip r:embed="rId204"/>
          <a:stretch>
            <a:fillRect/>
          </a:stretch>
        </p:blipFill>
        <p:spPr>
          <a:xfrm>
            <a:off x="3217783" y="7873250"/>
            <a:ext cx="410317" cy="319590"/>
          </a:xfrm>
          <a:prstGeom prst="rect">
            <a:avLst/>
          </a:prstGeom>
        </p:spPr>
      </p:pic>
      <p:pic>
        <p:nvPicPr>
          <p:cNvPr id="328" name="Picture 327" descr="onion.png"/>
          <p:cNvPicPr>
            <a:picLocks noChangeAspect="1"/>
          </p:cNvPicPr>
          <p:nvPr/>
        </p:nvPicPr>
        <p:blipFill>
          <a:blip r:embed="rId205"/>
          <a:stretch>
            <a:fillRect/>
          </a:stretch>
        </p:blipFill>
        <p:spPr>
          <a:xfrm>
            <a:off x="3299895" y="8320816"/>
            <a:ext cx="238808" cy="331346"/>
          </a:xfrm>
          <a:prstGeom prst="rect">
            <a:avLst/>
          </a:prstGeom>
        </p:spPr>
      </p:pic>
      <p:pic>
        <p:nvPicPr>
          <p:cNvPr id="329" name="Picture 328" descr="fish.png"/>
          <p:cNvPicPr>
            <a:picLocks noChangeAspect="1"/>
          </p:cNvPicPr>
          <p:nvPr/>
        </p:nvPicPr>
        <p:blipFill>
          <a:blip r:embed="rId206"/>
          <a:stretch>
            <a:fillRect/>
          </a:stretch>
        </p:blipFill>
        <p:spPr>
          <a:xfrm>
            <a:off x="2776538" y="5943972"/>
            <a:ext cx="405126" cy="259892"/>
          </a:xfrm>
          <a:prstGeom prst="rect">
            <a:avLst/>
          </a:prstGeom>
        </p:spPr>
      </p:pic>
      <p:pic>
        <p:nvPicPr>
          <p:cNvPr id="330" name="Picture 329" descr="bacon.png"/>
          <p:cNvPicPr>
            <a:picLocks noChangeAspect="1"/>
          </p:cNvPicPr>
          <p:nvPr/>
        </p:nvPicPr>
        <p:blipFill>
          <a:blip r:embed="rId207"/>
          <a:stretch>
            <a:fillRect/>
          </a:stretch>
        </p:blipFill>
        <p:spPr>
          <a:xfrm>
            <a:off x="2777311" y="6420304"/>
            <a:ext cx="345011" cy="263298"/>
          </a:xfrm>
          <a:prstGeom prst="rect">
            <a:avLst/>
          </a:prstGeom>
        </p:spPr>
      </p:pic>
      <p:pic>
        <p:nvPicPr>
          <p:cNvPr id="331" name="Picture 330" descr="tuna.png"/>
          <p:cNvPicPr>
            <a:picLocks noChangeAspect="1"/>
          </p:cNvPicPr>
          <p:nvPr/>
        </p:nvPicPr>
        <p:blipFill>
          <a:blip r:embed="rId208"/>
          <a:stretch>
            <a:fillRect/>
          </a:stretch>
        </p:blipFill>
        <p:spPr>
          <a:xfrm>
            <a:off x="2809572" y="7430955"/>
            <a:ext cx="335927" cy="250418"/>
          </a:xfrm>
          <a:prstGeom prst="rect">
            <a:avLst/>
          </a:prstGeom>
        </p:spPr>
      </p:pic>
      <p:pic>
        <p:nvPicPr>
          <p:cNvPr id="332" name="Picture 331" descr="ham.png"/>
          <p:cNvPicPr>
            <a:picLocks noChangeAspect="1"/>
          </p:cNvPicPr>
          <p:nvPr/>
        </p:nvPicPr>
        <p:blipFill>
          <a:blip r:embed="rId209"/>
          <a:stretch>
            <a:fillRect/>
          </a:stretch>
        </p:blipFill>
        <p:spPr>
          <a:xfrm>
            <a:off x="2795495" y="7828020"/>
            <a:ext cx="364819" cy="364819"/>
          </a:xfrm>
          <a:prstGeom prst="rect">
            <a:avLst/>
          </a:prstGeom>
        </p:spPr>
      </p:pic>
      <p:pic>
        <p:nvPicPr>
          <p:cNvPr id="333" name="Picture 332" descr="chicken.png"/>
          <p:cNvPicPr>
            <a:picLocks noChangeAspect="1"/>
          </p:cNvPicPr>
          <p:nvPr/>
        </p:nvPicPr>
        <p:blipFill>
          <a:blip r:embed="rId210"/>
          <a:stretch>
            <a:fillRect/>
          </a:stretch>
        </p:blipFill>
        <p:spPr>
          <a:xfrm>
            <a:off x="2795495" y="8322934"/>
            <a:ext cx="365596" cy="329689"/>
          </a:xfrm>
          <a:prstGeom prst="rect">
            <a:avLst/>
          </a:prstGeom>
        </p:spPr>
      </p:pic>
      <p:pic>
        <p:nvPicPr>
          <p:cNvPr id="334" name="Picture 333" descr="sausages.png"/>
          <p:cNvPicPr>
            <a:picLocks noChangeAspect="1"/>
          </p:cNvPicPr>
          <p:nvPr/>
        </p:nvPicPr>
        <p:blipFill>
          <a:blip r:embed="rId211"/>
          <a:stretch>
            <a:fillRect/>
          </a:stretch>
        </p:blipFill>
        <p:spPr>
          <a:xfrm>
            <a:off x="2824203" y="8791522"/>
            <a:ext cx="301056" cy="301056"/>
          </a:xfrm>
          <a:prstGeom prst="rect">
            <a:avLst/>
          </a:prstGeom>
        </p:spPr>
      </p:pic>
      <p:pic>
        <p:nvPicPr>
          <p:cNvPr id="335" name="Picture 334" descr="lasagna.png"/>
          <p:cNvPicPr>
            <a:picLocks noChangeAspect="1"/>
          </p:cNvPicPr>
          <p:nvPr/>
        </p:nvPicPr>
        <p:blipFill>
          <a:blip r:embed="rId212"/>
          <a:stretch>
            <a:fillRect/>
          </a:stretch>
        </p:blipFill>
        <p:spPr>
          <a:xfrm>
            <a:off x="2328692" y="5960326"/>
            <a:ext cx="370058" cy="269428"/>
          </a:xfrm>
          <a:prstGeom prst="rect">
            <a:avLst/>
          </a:prstGeom>
        </p:spPr>
      </p:pic>
      <p:pic>
        <p:nvPicPr>
          <p:cNvPr id="336" name="Picture 335" descr="stew.png"/>
          <p:cNvPicPr>
            <a:picLocks noChangeAspect="1"/>
          </p:cNvPicPr>
          <p:nvPr/>
        </p:nvPicPr>
        <p:blipFill>
          <a:blip r:embed="rId213"/>
          <a:stretch>
            <a:fillRect/>
          </a:stretch>
        </p:blipFill>
        <p:spPr>
          <a:xfrm>
            <a:off x="2353840" y="7371831"/>
            <a:ext cx="325859" cy="325859"/>
          </a:xfrm>
          <a:prstGeom prst="rect">
            <a:avLst/>
          </a:prstGeom>
        </p:spPr>
      </p:pic>
      <p:pic>
        <p:nvPicPr>
          <p:cNvPr id="337" name="Picture 336" descr="roastdinner.png"/>
          <p:cNvPicPr>
            <a:picLocks noChangeAspect="1"/>
          </p:cNvPicPr>
          <p:nvPr/>
        </p:nvPicPr>
        <p:blipFill>
          <a:blip r:embed="rId214"/>
          <a:stretch>
            <a:fillRect/>
          </a:stretch>
        </p:blipFill>
        <p:spPr>
          <a:xfrm>
            <a:off x="2336174" y="7828020"/>
            <a:ext cx="347877" cy="354260"/>
          </a:xfrm>
          <a:prstGeom prst="rect">
            <a:avLst/>
          </a:prstGeom>
        </p:spPr>
      </p:pic>
      <p:pic>
        <p:nvPicPr>
          <p:cNvPr id="338" name="Picture 337" descr="Chinesefood.png"/>
          <p:cNvPicPr>
            <a:picLocks noChangeAspect="1"/>
          </p:cNvPicPr>
          <p:nvPr/>
        </p:nvPicPr>
        <p:blipFill>
          <a:blip r:embed="rId215"/>
          <a:stretch>
            <a:fillRect/>
          </a:stretch>
        </p:blipFill>
        <p:spPr>
          <a:xfrm>
            <a:off x="2322078" y="8330393"/>
            <a:ext cx="353482" cy="298853"/>
          </a:xfrm>
          <a:prstGeom prst="rect">
            <a:avLst/>
          </a:prstGeom>
        </p:spPr>
      </p:pic>
      <p:pic>
        <p:nvPicPr>
          <p:cNvPr id="339" name="Picture 338" descr="curry.png"/>
          <p:cNvPicPr>
            <a:picLocks noChangeAspect="1"/>
          </p:cNvPicPr>
          <p:nvPr/>
        </p:nvPicPr>
        <p:blipFill>
          <a:blip r:embed="rId216"/>
          <a:stretch>
            <a:fillRect/>
          </a:stretch>
        </p:blipFill>
        <p:spPr>
          <a:xfrm>
            <a:off x="2328439" y="8820073"/>
            <a:ext cx="379099" cy="265369"/>
          </a:xfrm>
          <a:prstGeom prst="rect">
            <a:avLst/>
          </a:prstGeom>
        </p:spPr>
      </p:pic>
      <p:pic>
        <p:nvPicPr>
          <p:cNvPr id="340" name="Picture 339" descr="beansontoast.png"/>
          <p:cNvPicPr>
            <a:picLocks noChangeAspect="1"/>
          </p:cNvPicPr>
          <p:nvPr/>
        </p:nvPicPr>
        <p:blipFill>
          <a:blip r:embed="rId217"/>
          <a:stretch>
            <a:fillRect/>
          </a:stretch>
        </p:blipFill>
        <p:spPr>
          <a:xfrm>
            <a:off x="1854944" y="7403821"/>
            <a:ext cx="414846" cy="259279"/>
          </a:xfrm>
          <a:prstGeom prst="rect">
            <a:avLst/>
          </a:prstGeom>
        </p:spPr>
      </p:pic>
      <p:pic>
        <p:nvPicPr>
          <p:cNvPr id="341" name="Picture 340" descr="soup.png"/>
          <p:cNvPicPr>
            <a:picLocks noChangeAspect="1"/>
          </p:cNvPicPr>
          <p:nvPr/>
        </p:nvPicPr>
        <p:blipFill>
          <a:blip r:embed="rId218"/>
          <a:stretch>
            <a:fillRect/>
          </a:stretch>
        </p:blipFill>
        <p:spPr>
          <a:xfrm>
            <a:off x="1882842" y="7828020"/>
            <a:ext cx="368811" cy="316124"/>
          </a:xfrm>
          <a:prstGeom prst="rect">
            <a:avLst/>
          </a:prstGeom>
        </p:spPr>
      </p:pic>
      <p:pic>
        <p:nvPicPr>
          <p:cNvPr id="342" name="Picture 341" descr="pie.png"/>
          <p:cNvPicPr>
            <a:picLocks noChangeAspect="1"/>
          </p:cNvPicPr>
          <p:nvPr/>
        </p:nvPicPr>
        <p:blipFill>
          <a:blip r:embed="rId219"/>
          <a:stretch>
            <a:fillRect/>
          </a:stretch>
        </p:blipFill>
        <p:spPr>
          <a:xfrm>
            <a:off x="1857391" y="8359003"/>
            <a:ext cx="400101" cy="270243"/>
          </a:xfrm>
          <a:prstGeom prst="rect">
            <a:avLst/>
          </a:prstGeom>
        </p:spPr>
      </p:pic>
      <p:pic>
        <p:nvPicPr>
          <p:cNvPr id="343" name="Picture 342" descr="crisps.png"/>
          <p:cNvPicPr>
            <a:picLocks noChangeAspect="1"/>
          </p:cNvPicPr>
          <p:nvPr/>
        </p:nvPicPr>
        <p:blipFill>
          <a:blip r:embed="rId220"/>
          <a:stretch>
            <a:fillRect/>
          </a:stretch>
        </p:blipFill>
        <p:spPr>
          <a:xfrm>
            <a:off x="4697283" y="6902513"/>
            <a:ext cx="215893" cy="291456"/>
          </a:xfrm>
          <a:prstGeom prst="rect">
            <a:avLst/>
          </a:prstGeom>
        </p:spPr>
      </p:pic>
      <p:pic>
        <p:nvPicPr>
          <p:cNvPr id="344" name="Picture 343" descr="burger.png"/>
          <p:cNvPicPr>
            <a:picLocks noChangeAspect="1"/>
          </p:cNvPicPr>
          <p:nvPr/>
        </p:nvPicPr>
        <p:blipFill>
          <a:blip r:embed="rId221"/>
          <a:stretch>
            <a:fillRect/>
          </a:stretch>
        </p:blipFill>
        <p:spPr>
          <a:xfrm>
            <a:off x="4186571" y="6398287"/>
            <a:ext cx="328484" cy="314077"/>
          </a:xfrm>
          <a:prstGeom prst="rect">
            <a:avLst/>
          </a:prstGeom>
        </p:spPr>
      </p:pic>
      <p:pic>
        <p:nvPicPr>
          <p:cNvPr id="345" name="Picture 344" descr="pizza.png"/>
          <p:cNvPicPr>
            <a:picLocks noChangeAspect="1"/>
          </p:cNvPicPr>
          <p:nvPr/>
        </p:nvPicPr>
        <p:blipFill>
          <a:blip r:embed="rId222"/>
          <a:stretch>
            <a:fillRect/>
          </a:stretch>
        </p:blipFill>
        <p:spPr>
          <a:xfrm>
            <a:off x="4185201" y="6906069"/>
            <a:ext cx="321181" cy="324154"/>
          </a:xfrm>
          <a:prstGeom prst="rect">
            <a:avLst/>
          </a:prstGeom>
        </p:spPr>
      </p:pic>
      <p:pic>
        <p:nvPicPr>
          <p:cNvPr id="346" name="Picture 345" descr="256x256.png"/>
          <p:cNvPicPr>
            <a:picLocks noChangeAspect="1"/>
          </p:cNvPicPr>
          <p:nvPr/>
        </p:nvPicPr>
        <p:blipFill>
          <a:blip r:embed="rId223"/>
          <a:stretch>
            <a:fillRect/>
          </a:stretch>
        </p:blipFill>
        <p:spPr>
          <a:xfrm>
            <a:off x="4124439" y="7314729"/>
            <a:ext cx="407342" cy="407342"/>
          </a:xfrm>
          <a:prstGeom prst="rect">
            <a:avLst/>
          </a:prstGeom>
        </p:spPr>
      </p:pic>
      <p:pic>
        <p:nvPicPr>
          <p:cNvPr id="347" name="Picture 346" descr="sweets.png"/>
          <p:cNvPicPr>
            <a:picLocks noChangeAspect="1"/>
          </p:cNvPicPr>
          <p:nvPr/>
        </p:nvPicPr>
        <p:blipFill>
          <a:blip r:embed="rId224"/>
          <a:stretch>
            <a:fillRect/>
          </a:stretch>
        </p:blipFill>
        <p:spPr>
          <a:xfrm>
            <a:off x="4159535" y="7924339"/>
            <a:ext cx="332221" cy="161273"/>
          </a:xfrm>
          <a:prstGeom prst="rect">
            <a:avLst/>
          </a:prstGeom>
        </p:spPr>
      </p:pic>
      <p:pic>
        <p:nvPicPr>
          <p:cNvPr id="348" name="Picture 347" descr="candyfloss.png"/>
          <p:cNvPicPr>
            <a:picLocks noChangeAspect="1"/>
          </p:cNvPicPr>
          <p:nvPr/>
        </p:nvPicPr>
        <p:blipFill>
          <a:blip r:embed="rId225"/>
          <a:stretch>
            <a:fillRect/>
          </a:stretch>
        </p:blipFill>
        <p:spPr>
          <a:xfrm>
            <a:off x="4248912" y="8388349"/>
            <a:ext cx="185244" cy="313720"/>
          </a:xfrm>
          <a:prstGeom prst="rect">
            <a:avLst/>
          </a:prstGeom>
        </p:spPr>
      </p:pic>
      <p:pic>
        <p:nvPicPr>
          <p:cNvPr id="349" name="Picture 348" descr="raison.png"/>
          <p:cNvPicPr>
            <a:picLocks noChangeAspect="1"/>
          </p:cNvPicPr>
          <p:nvPr/>
        </p:nvPicPr>
        <p:blipFill>
          <a:blip r:embed="rId226"/>
          <a:stretch>
            <a:fillRect/>
          </a:stretch>
        </p:blipFill>
        <p:spPr>
          <a:xfrm>
            <a:off x="4644731" y="5926011"/>
            <a:ext cx="322847" cy="322847"/>
          </a:xfrm>
          <a:prstGeom prst="rect">
            <a:avLst/>
          </a:prstGeom>
        </p:spPr>
      </p:pic>
      <p:pic>
        <p:nvPicPr>
          <p:cNvPr id="350" name="Picture 349" descr="icecream.png"/>
          <p:cNvPicPr>
            <a:picLocks noChangeAspect="1"/>
          </p:cNvPicPr>
          <p:nvPr/>
        </p:nvPicPr>
        <p:blipFill>
          <a:blip r:embed="rId227"/>
          <a:stretch>
            <a:fillRect/>
          </a:stretch>
        </p:blipFill>
        <p:spPr>
          <a:xfrm>
            <a:off x="4718449" y="6481764"/>
            <a:ext cx="147677" cy="234173"/>
          </a:xfrm>
          <a:prstGeom prst="rect">
            <a:avLst/>
          </a:prstGeom>
        </p:spPr>
      </p:pic>
      <p:pic>
        <p:nvPicPr>
          <p:cNvPr id="351" name="Picture 350" descr="chips.png"/>
          <p:cNvPicPr>
            <a:picLocks noChangeAspect="1"/>
          </p:cNvPicPr>
          <p:nvPr/>
        </p:nvPicPr>
        <p:blipFill>
          <a:blip r:embed="rId228"/>
          <a:stretch>
            <a:fillRect/>
          </a:stretch>
        </p:blipFill>
        <p:spPr>
          <a:xfrm>
            <a:off x="4191720" y="5965264"/>
            <a:ext cx="340061" cy="258194"/>
          </a:xfrm>
          <a:prstGeom prst="rect">
            <a:avLst/>
          </a:prstGeom>
        </p:spPr>
      </p:pic>
      <p:pic>
        <p:nvPicPr>
          <p:cNvPr id="352" name="Picture 351" descr="cake.png"/>
          <p:cNvPicPr>
            <a:picLocks noChangeAspect="1"/>
          </p:cNvPicPr>
          <p:nvPr/>
        </p:nvPicPr>
        <p:blipFill>
          <a:blip r:embed="rId229"/>
          <a:stretch>
            <a:fillRect/>
          </a:stretch>
        </p:blipFill>
        <p:spPr>
          <a:xfrm>
            <a:off x="4641690" y="7393043"/>
            <a:ext cx="338586" cy="293442"/>
          </a:xfrm>
          <a:prstGeom prst="rect">
            <a:avLst/>
          </a:prstGeom>
        </p:spPr>
      </p:pic>
      <p:pic>
        <p:nvPicPr>
          <p:cNvPr id="353" name="Picture 352" descr="chocolate.png"/>
          <p:cNvPicPr>
            <a:picLocks noChangeAspect="1"/>
          </p:cNvPicPr>
          <p:nvPr/>
        </p:nvPicPr>
        <p:blipFill>
          <a:blip r:embed="rId230"/>
          <a:stretch>
            <a:fillRect/>
          </a:stretch>
        </p:blipFill>
        <p:spPr>
          <a:xfrm>
            <a:off x="4699174" y="7821870"/>
            <a:ext cx="201302" cy="369053"/>
          </a:xfrm>
          <a:prstGeom prst="rect">
            <a:avLst/>
          </a:prstGeom>
        </p:spPr>
      </p:pic>
      <p:pic>
        <p:nvPicPr>
          <p:cNvPr id="354" name="Picture 353" descr="256x256.png"/>
          <p:cNvPicPr>
            <a:picLocks noChangeAspect="1"/>
          </p:cNvPicPr>
          <p:nvPr/>
        </p:nvPicPr>
        <p:blipFill>
          <a:blip r:embed="rId231"/>
          <a:srcRect l="42154" t="40442" r="39932" b="41726"/>
          <a:stretch>
            <a:fillRect/>
          </a:stretch>
        </p:blipFill>
        <p:spPr>
          <a:xfrm>
            <a:off x="4612980" y="8301974"/>
            <a:ext cx="383675" cy="381938"/>
          </a:xfrm>
          <a:prstGeom prst="rect">
            <a:avLst/>
          </a:prstGeom>
        </p:spPr>
      </p:pic>
      <p:pic>
        <p:nvPicPr>
          <p:cNvPr id="355" name="Picture 354" descr="256x256.png"/>
          <p:cNvPicPr>
            <a:picLocks noChangeAspect="1"/>
          </p:cNvPicPr>
          <p:nvPr/>
        </p:nvPicPr>
        <p:blipFill>
          <a:blip r:embed="rId232"/>
          <a:stretch>
            <a:fillRect/>
          </a:stretch>
        </p:blipFill>
        <p:spPr>
          <a:xfrm>
            <a:off x="5091973" y="6410435"/>
            <a:ext cx="335156" cy="335156"/>
          </a:xfrm>
          <a:prstGeom prst="rect">
            <a:avLst/>
          </a:prstGeom>
        </p:spPr>
      </p:pic>
      <p:pic>
        <p:nvPicPr>
          <p:cNvPr id="356" name="Picture 355" descr="salt.png"/>
          <p:cNvPicPr>
            <a:picLocks noChangeAspect="1"/>
          </p:cNvPicPr>
          <p:nvPr/>
        </p:nvPicPr>
        <p:blipFill>
          <a:blip r:embed="rId233"/>
          <a:stretch>
            <a:fillRect/>
          </a:stretch>
        </p:blipFill>
        <p:spPr>
          <a:xfrm>
            <a:off x="5091973" y="6973234"/>
            <a:ext cx="144361" cy="266700"/>
          </a:xfrm>
          <a:prstGeom prst="rect">
            <a:avLst/>
          </a:prstGeom>
        </p:spPr>
      </p:pic>
      <p:pic>
        <p:nvPicPr>
          <p:cNvPr id="357" name="Picture 356" descr="256x256.png"/>
          <p:cNvPicPr>
            <a:picLocks noChangeAspect="1"/>
          </p:cNvPicPr>
          <p:nvPr/>
        </p:nvPicPr>
        <p:blipFill>
          <a:blip r:embed="rId234"/>
          <a:stretch>
            <a:fillRect/>
          </a:stretch>
        </p:blipFill>
        <p:spPr>
          <a:xfrm>
            <a:off x="5164154" y="6938482"/>
            <a:ext cx="322678" cy="322678"/>
          </a:xfrm>
          <a:prstGeom prst="rect">
            <a:avLst/>
          </a:prstGeom>
        </p:spPr>
      </p:pic>
      <p:pic>
        <p:nvPicPr>
          <p:cNvPr id="358" name="Picture 357" descr="gravy.png"/>
          <p:cNvPicPr>
            <a:picLocks noChangeAspect="1"/>
          </p:cNvPicPr>
          <p:nvPr/>
        </p:nvPicPr>
        <p:blipFill>
          <a:blip r:embed="rId235"/>
          <a:stretch>
            <a:fillRect/>
          </a:stretch>
        </p:blipFill>
        <p:spPr>
          <a:xfrm>
            <a:off x="5059850" y="7430955"/>
            <a:ext cx="378368" cy="227021"/>
          </a:xfrm>
          <a:prstGeom prst="rect">
            <a:avLst/>
          </a:prstGeom>
        </p:spPr>
      </p:pic>
      <p:pic>
        <p:nvPicPr>
          <p:cNvPr id="359" name="Picture 358" descr="256x256.png"/>
          <p:cNvPicPr>
            <a:picLocks noChangeAspect="1"/>
          </p:cNvPicPr>
          <p:nvPr/>
        </p:nvPicPr>
        <p:blipFill>
          <a:blip r:embed="rId236"/>
          <a:stretch>
            <a:fillRect/>
          </a:stretch>
        </p:blipFill>
        <p:spPr>
          <a:xfrm>
            <a:off x="5040495" y="7776581"/>
            <a:ext cx="444732" cy="444732"/>
          </a:xfrm>
          <a:prstGeom prst="rect">
            <a:avLst/>
          </a:prstGeom>
        </p:spPr>
      </p:pic>
      <p:pic>
        <p:nvPicPr>
          <p:cNvPr id="360" name="Picture 359" descr="jam.png"/>
          <p:cNvPicPr>
            <a:picLocks noChangeAspect="1"/>
          </p:cNvPicPr>
          <p:nvPr/>
        </p:nvPicPr>
        <p:blipFill>
          <a:blip r:embed="rId237"/>
          <a:stretch>
            <a:fillRect/>
          </a:stretch>
        </p:blipFill>
        <p:spPr>
          <a:xfrm>
            <a:off x="5154141" y="8339953"/>
            <a:ext cx="216628" cy="324942"/>
          </a:xfrm>
          <a:prstGeom prst="rect">
            <a:avLst/>
          </a:prstGeom>
        </p:spPr>
      </p:pic>
      <p:pic>
        <p:nvPicPr>
          <p:cNvPr id="361" name="Picture 360" descr="256x256.png"/>
          <p:cNvPicPr>
            <a:picLocks noChangeAspect="1"/>
          </p:cNvPicPr>
          <p:nvPr/>
        </p:nvPicPr>
        <p:blipFill>
          <a:blip r:embed="rId238"/>
          <a:stretch>
            <a:fillRect/>
          </a:stretch>
        </p:blipFill>
        <p:spPr>
          <a:xfrm>
            <a:off x="5071410" y="8788281"/>
            <a:ext cx="355719" cy="355719"/>
          </a:xfrm>
          <a:prstGeom prst="rect">
            <a:avLst/>
          </a:prstGeom>
        </p:spPr>
      </p:pic>
      <p:pic>
        <p:nvPicPr>
          <p:cNvPr id="362" name="Picture 361" descr="cucumber.png"/>
          <p:cNvPicPr>
            <a:picLocks noChangeAspect="1"/>
          </p:cNvPicPr>
          <p:nvPr/>
        </p:nvPicPr>
        <p:blipFill>
          <a:blip r:embed="rId239"/>
          <a:stretch>
            <a:fillRect/>
          </a:stretch>
        </p:blipFill>
        <p:spPr>
          <a:xfrm>
            <a:off x="5584169" y="6372683"/>
            <a:ext cx="270532" cy="356465"/>
          </a:xfrm>
          <a:prstGeom prst="rect">
            <a:avLst/>
          </a:prstGeom>
        </p:spPr>
      </p:pic>
      <p:pic>
        <p:nvPicPr>
          <p:cNvPr id="363" name="Picture 362" descr="lettuce.png"/>
          <p:cNvPicPr>
            <a:picLocks noChangeAspect="1"/>
          </p:cNvPicPr>
          <p:nvPr/>
        </p:nvPicPr>
        <p:blipFill>
          <a:blip r:embed="rId240"/>
          <a:stretch>
            <a:fillRect/>
          </a:stretch>
        </p:blipFill>
        <p:spPr>
          <a:xfrm>
            <a:off x="5546068" y="7383890"/>
            <a:ext cx="328464" cy="313800"/>
          </a:xfrm>
          <a:prstGeom prst="rect">
            <a:avLst/>
          </a:prstGeom>
        </p:spPr>
      </p:pic>
      <p:pic>
        <p:nvPicPr>
          <p:cNvPr id="364" name="Picture 363" descr="256x256.png"/>
          <p:cNvPicPr>
            <a:picLocks noChangeAspect="1"/>
          </p:cNvPicPr>
          <p:nvPr/>
        </p:nvPicPr>
        <p:blipFill>
          <a:blip r:embed="rId241"/>
          <a:stretch>
            <a:fillRect/>
          </a:stretch>
        </p:blipFill>
        <p:spPr>
          <a:xfrm>
            <a:off x="5534950" y="7828019"/>
            <a:ext cx="365497" cy="365497"/>
          </a:xfrm>
          <a:prstGeom prst="rect">
            <a:avLst/>
          </a:prstGeom>
        </p:spPr>
      </p:pic>
      <p:pic>
        <p:nvPicPr>
          <p:cNvPr id="365" name="Picture 364" descr="olives.png"/>
          <p:cNvPicPr>
            <a:picLocks noChangeAspect="1"/>
          </p:cNvPicPr>
          <p:nvPr/>
        </p:nvPicPr>
        <p:blipFill>
          <a:blip r:embed="rId242"/>
          <a:stretch>
            <a:fillRect/>
          </a:stretch>
        </p:blipFill>
        <p:spPr>
          <a:xfrm>
            <a:off x="5527018" y="8349932"/>
            <a:ext cx="379264" cy="295757"/>
          </a:xfrm>
          <a:prstGeom prst="rect">
            <a:avLst/>
          </a:prstGeom>
        </p:spPr>
      </p:pic>
      <p:pic>
        <p:nvPicPr>
          <p:cNvPr id="366" name="Picture 365" descr="256x256.png"/>
          <p:cNvPicPr>
            <a:picLocks noChangeAspect="1"/>
          </p:cNvPicPr>
          <p:nvPr/>
        </p:nvPicPr>
        <p:blipFill>
          <a:blip r:embed="rId243"/>
          <a:stretch>
            <a:fillRect/>
          </a:stretch>
        </p:blipFill>
        <p:spPr>
          <a:xfrm>
            <a:off x="5537123" y="8796627"/>
            <a:ext cx="362124" cy="362124"/>
          </a:xfrm>
          <a:prstGeom prst="rect">
            <a:avLst/>
          </a:prstGeom>
        </p:spPr>
      </p:pic>
      <p:pic>
        <p:nvPicPr>
          <p:cNvPr id="367" name="Picture 366" descr="256x256.png"/>
          <p:cNvPicPr>
            <a:picLocks noChangeAspect="1"/>
          </p:cNvPicPr>
          <p:nvPr/>
        </p:nvPicPr>
        <p:blipFill>
          <a:blip r:embed="rId244"/>
          <a:stretch>
            <a:fillRect/>
          </a:stretch>
        </p:blipFill>
        <p:spPr>
          <a:xfrm>
            <a:off x="5987316" y="5892700"/>
            <a:ext cx="375208" cy="375208"/>
          </a:xfrm>
          <a:prstGeom prst="rect">
            <a:avLst/>
          </a:prstGeom>
        </p:spPr>
      </p:pic>
      <p:pic>
        <p:nvPicPr>
          <p:cNvPr id="368" name="Picture 367" descr="milk.png"/>
          <p:cNvPicPr>
            <a:picLocks noChangeAspect="1"/>
          </p:cNvPicPr>
          <p:nvPr/>
        </p:nvPicPr>
        <p:blipFill>
          <a:blip r:embed="rId245"/>
          <a:stretch>
            <a:fillRect/>
          </a:stretch>
        </p:blipFill>
        <p:spPr>
          <a:xfrm>
            <a:off x="6014096" y="6385587"/>
            <a:ext cx="329378" cy="339162"/>
          </a:xfrm>
          <a:prstGeom prst="rect">
            <a:avLst/>
          </a:prstGeom>
        </p:spPr>
      </p:pic>
      <p:pic>
        <p:nvPicPr>
          <p:cNvPr id="369" name="Picture 368" descr="water.png"/>
          <p:cNvPicPr>
            <a:picLocks noChangeAspect="1"/>
          </p:cNvPicPr>
          <p:nvPr/>
        </p:nvPicPr>
        <p:blipFill>
          <a:blip r:embed="rId246"/>
          <a:stretch>
            <a:fillRect/>
          </a:stretch>
        </p:blipFill>
        <p:spPr>
          <a:xfrm>
            <a:off x="6051763" y="6869860"/>
            <a:ext cx="229026" cy="368433"/>
          </a:xfrm>
          <a:prstGeom prst="rect">
            <a:avLst/>
          </a:prstGeom>
        </p:spPr>
      </p:pic>
      <p:pic>
        <p:nvPicPr>
          <p:cNvPr id="370" name="Picture 369" descr="milkshake.png"/>
          <p:cNvPicPr>
            <a:picLocks noChangeAspect="1"/>
          </p:cNvPicPr>
          <p:nvPr/>
        </p:nvPicPr>
        <p:blipFill>
          <a:blip r:embed="rId247"/>
          <a:stretch>
            <a:fillRect/>
          </a:stretch>
        </p:blipFill>
        <p:spPr>
          <a:xfrm>
            <a:off x="6096948" y="7821870"/>
            <a:ext cx="157656" cy="381001"/>
          </a:xfrm>
          <a:prstGeom prst="rect">
            <a:avLst/>
          </a:prstGeom>
        </p:spPr>
      </p:pic>
      <p:pic>
        <p:nvPicPr>
          <p:cNvPr id="371" name="Picture 370" descr="256x256.png"/>
          <p:cNvPicPr>
            <a:picLocks noChangeAspect="1"/>
          </p:cNvPicPr>
          <p:nvPr/>
        </p:nvPicPr>
        <p:blipFill>
          <a:blip r:embed="rId248"/>
          <a:stretch>
            <a:fillRect/>
          </a:stretch>
        </p:blipFill>
        <p:spPr>
          <a:xfrm>
            <a:off x="5986295" y="8774123"/>
            <a:ext cx="382577" cy="382577"/>
          </a:xfrm>
          <a:prstGeom prst="rect">
            <a:avLst/>
          </a:prstGeom>
        </p:spPr>
      </p:pic>
      <p:sp>
        <p:nvSpPr>
          <p:cNvPr id="372" name="Snip Same Side Corner Rectangle 371"/>
          <p:cNvSpPr/>
          <p:nvPr/>
        </p:nvSpPr>
        <p:spPr>
          <a:xfrm>
            <a:off x="6458265" y="7828020"/>
            <a:ext cx="351717" cy="35426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Snip Same Side Corner Rectangle 372"/>
          <p:cNvSpPr/>
          <p:nvPr/>
        </p:nvSpPr>
        <p:spPr>
          <a:xfrm>
            <a:off x="6465272" y="8341984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Snip Same Side Corner Rectangle 373"/>
          <p:cNvSpPr/>
          <p:nvPr/>
        </p:nvSpPr>
        <p:spPr>
          <a:xfrm>
            <a:off x="6464614" y="8806743"/>
            <a:ext cx="351717" cy="330905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5" name="Picture 374" descr="256x256.png"/>
          <p:cNvPicPr>
            <a:picLocks noChangeAspect="1"/>
          </p:cNvPicPr>
          <p:nvPr/>
        </p:nvPicPr>
        <p:blipFill>
          <a:blip r:embed="rId249"/>
          <a:srcRect l="6633" t="11226" r="48893" b="9544"/>
          <a:stretch>
            <a:fillRect/>
          </a:stretch>
        </p:blipFill>
        <p:spPr>
          <a:xfrm>
            <a:off x="4715492" y="3999032"/>
            <a:ext cx="184984" cy="329545"/>
          </a:xfrm>
          <a:prstGeom prst="rect">
            <a:avLst/>
          </a:prstGeom>
        </p:spPr>
      </p:pic>
      <p:pic>
        <p:nvPicPr>
          <p:cNvPr id="376" name="Picture 375" descr="256x256.png"/>
          <p:cNvPicPr>
            <a:picLocks noChangeAspect="1"/>
          </p:cNvPicPr>
          <p:nvPr/>
        </p:nvPicPr>
        <p:blipFill>
          <a:blip r:embed="rId249"/>
          <a:srcRect l="6633" t="11226" r="48893" b="9544"/>
          <a:stretch>
            <a:fillRect/>
          </a:stretch>
        </p:blipFill>
        <p:spPr>
          <a:xfrm>
            <a:off x="6535459" y="7853668"/>
            <a:ext cx="184984" cy="329545"/>
          </a:xfrm>
          <a:prstGeom prst="rect">
            <a:avLst/>
          </a:prstGeom>
        </p:spPr>
      </p:pic>
      <p:pic>
        <p:nvPicPr>
          <p:cNvPr id="377" name="Picture 376" descr="256x256.png"/>
          <p:cNvPicPr>
            <a:picLocks noChangeAspect="1"/>
          </p:cNvPicPr>
          <p:nvPr/>
        </p:nvPicPr>
        <p:blipFill>
          <a:blip r:embed="rId250"/>
          <a:stretch>
            <a:fillRect/>
          </a:stretch>
        </p:blipFill>
        <p:spPr>
          <a:xfrm>
            <a:off x="6504507" y="8330393"/>
            <a:ext cx="305414" cy="305414"/>
          </a:xfrm>
          <a:prstGeom prst="rect">
            <a:avLst/>
          </a:prstGeom>
        </p:spPr>
      </p:pic>
      <p:pic>
        <p:nvPicPr>
          <p:cNvPr id="378" name="Picture 377" descr="library.png"/>
          <p:cNvPicPr>
            <a:picLocks noChangeAspect="1"/>
          </p:cNvPicPr>
          <p:nvPr/>
        </p:nvPicPr>
        <p:blipFill>
          <a:blip r:embed="rId251"/>
          <a:stretch>
            <a:fillRect/>
          </a:stretch>
        </p:blipFill>
        <p:spPr>
          <a:xfrm>
            <a:off x="6545119" y="8844111"/>
            <a:ext cx="181674" cy="2655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440477"/>
              </p:ext>
            </p:extLst>
          </p:nvPr>
        </p:nvGraphicFramePr>
        <p:xfrm>
          <a:off x="381000" y="33196"/>
          <a:ext cx="6400800" cy="910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49547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O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Q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R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V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X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Y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Z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smtClean="0"/>
                        <a:t>mistake</a:t>
                      </a:r>
                      <a:endParaRPr lang="en-US" sz="600" b="1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New</a:t>
                      </a:r>
                      <a:r>
                        <a:rPr lang="en-US" sz="1000" baseline="0" dirty="0" smtClean="0"/>
                        <a:t> word</a:t>
                      </a:r>
                      <a:endParaRPr lang="en-US" sz="1000" dirty="0"/>
                    </a:p>
                  </a:txBody>
                  <a:tcP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so so</a:t>
                      </a:r>
                      <a:endParaRPr lang="en-GB" sz="8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Ouch</a:t>
                      </a:r>
                      <a:endParaRPr lang="en-GB" sz="12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700" dirty="0" smtClean="0">
                          <a:latin typeface="Century Gothic"/>
                          <a:ea typeface="Cambria"/>
                          <a:cs typeface="Times New Roman"/>
                        </a:rPr>
                        <a:t>I love </a:t>
                      </a:r>
                      <a:r>
                        <a:rPr lang="en-US" sz="700" dirty="0" err="1" smtClean="0">
                          <a:latin typeface="Century Gothic"/>
                          <a:ea typeface="Cambria"/>
                          <a:cs typeface="Times New Roman"/>
                        </a:rPr>
                        <a:t>u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800" dirty="0" smtClean="0">
                          <a:latin typeface="Century Gothic"/>
                          <a:ea typeface="Cambria"/>
                          <a:cs typeface="Century Gothic"/>
                        </a:rPr>
                        <a:t>cool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goodbye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no symbol</a:t>
                      </a:r>
                      <a:endParaRPr lang="en-GB" sz="6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Are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you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ignoring me?</a:t>
                      </a:r>
                      <a:endParaRPr lang="en-GB" sz="6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" dirty="0" smtClean="0">
                          <a:latin typeface="Century Gothic"/>
                          <a:ea typeface="Cambria"/>
                          <a:cs typeface="Times New Roman"/>
                        </a:rPr>
                        <a:t>U on earth to  </a:t>
                      </a:r>
                      <a:r>
                        <a:rPr lang="en-US" sz="400" baseline="0" dirty="0" err="1" smtClean="0">
                          <a:latin typeface="Century Gothic"/>
                          <a:ea typeface="Cambria"/>
                          <a:cs typeface="Times New Roman"/>
                        </a:rPr>
                        <a:t>anoying</a:t>
                      </a:r>
                      <a:r>
                        <a:rPr lang="en-US" sz="4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me?</a:t>
                      </a: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Question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Century Gothic"/>
                          <a:ea typeface="Cambria"/>
                          <a:cs typeface="Times New Roman"/>
                        </a:rPr>
                        <a:t>?</a:t>
                      </a:r>
                      <a:endParaRPr lang="en-GB" sz="1800" b="1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latin typeface="Century Gothic"/>
                          <a:cs typeface="Century Gothic"/>
                        </a:rPr>
                        <a:t>Your news?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4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Can I    see?</a:t>
                      </a:r>
                      <a:endParaRPr lang="en-GB" sz="5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5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Do you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I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don’t like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No</a:t>
                      </a:r>
                      <a:endParaRPr lang="en-GB" sz="12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miss you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Happy Bday!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get well soon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congrats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take care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latin typeface="Century Gothic"/>
                          <a:ea typeface="Cambria"/>
                          <a:cs typeface="Times New Roman"/>
                        </a:rPr>
                        <a:t>fun</a:t>
                      </a:r>
                      <a:endParaRPr lang="en-GB" sz="7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>
                          <a:latin typeface="Century Gothic"/>
                          <a:ea typeface="Cambria"/>
                          <a:cs typeface="Times New Roman"/>
                        </a:rPr>
                        <a:t>A lot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Times New Roman"/>
                        </a:rPr>
                        <a:t>p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art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Why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When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who</a:t>
                      </a:r>
                    </a:p>
                    <a:p>
                      <a:pPr algn="ctr"/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>
                          <a:latin typeface="Century Gothic"/>
                          <a:ea typeface="Cambria"/>
                          <a:cs typeface="Century Gothic"/>
                        </a:rPr>
                        <a:t>where</a:t>
                      </a:r>
                    </a:p>
                    <a:p>
                      <a:pPr algn="ctr"/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don’t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Not</a:t>
                      </a:r>
                      <a:endParaRPr lang="en-GB" sz="8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tall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long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short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Century Gothic"/>
                        </a:rPr>
                        <a:t>t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op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up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Century Gothic"/>
                        </a:rPr>
                        <a:t>d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own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in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800" dirty="0" smtClean="0">
                          <a:latin typeface="Century Gothic"/>
                          <a:ea typeface="Cambria"/>
                          <a:cs typeface="Century Gothic"/>
                        </a:rPr>
                        <a:t>out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which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 smtClean="0">
                          <a:latin typeface="Century Gothic"/>
                          <a:ea typeface="Cambria"/>
                          <a:cs typeface="Century Gothic"/>
                        </a:rPr>
                        <a:t>how</a:t>
                      </a: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Century Gothic"/>
                        </a:rPr>
                        <a:t>How are you?</a:t>
                      </a:r>
                      <a:endParaRPr lang="en-GB" sz="600" dirty="0" smtClean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Century Gothic"/>
                        </a:rPr>
                        <a:t>How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Century Gothic"/>
                        </a:rPr>
                        <a:t> much?</a:t>
                      </a:r>
                      <a:endParaRPr lang="en-GB" sz="600" dirty="0" smtClean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latin typeface="Century Gothic"/>
                          <a:ea typeface="Cambria"/>
                          <a:cs typeface="Century Gothic"/>
                        </a:rPr>
                        <a:t>could</a:t>
                      </a:r>
                      <a:endParaRPr lang="en-GB" sz="800" b="1" dirty="0" smtClean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Century Gothic"/>
                        </a:rPr>
                        <a:t>Your name?</a:t>
                      </a:r>
                      <a:endParaRPr lang="en-GB" sz="6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6600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slow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loud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quiet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700" dirty="0">
                          <a:latin typeface="Century Gothic"/>
                          <a:ea typeface="Cambria"/>
                          <a:cs typeface="Century Gothic"/>
                        </a:rPr>
                        <a:t>m</a:t>
                      </a:r>
                      <a:r>
                        <a:rPr lang="en-US" sz="700" dirty="0" smtClean="0">
                          <a:latin typeface="Century Gothic"/>
                          <a:ea typeface="Cambria"/>
                          <a:cs typeface="Century Gothic"/>
                        </a:rPr>
                        <a:t>iddle</a:t>
                      </a:r>
                      <a:endParaRPr lang="en-GB" sz="7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Century Gothic"/>
                        </a:rPr>
                        <a:t>h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ere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>
                          <a:latin typeface="Century Gothic"/>
                          <a:ea typeface="Cambria"/>
                          <a:cs typeface="Century Gothic"/>
                        </a:rPr>
                        <a:t>t</a:t>
                      </a: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here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on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off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latin typeface="Century Gothic"/>
                          <a:cs typeface="Century Gothic"/>
                        </a:rPr>
                        <a:t>What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600" dirty="0" smtClean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dirty="0" smtClean="0">
                          <a:latin typeface="Century Gothic"/>
                          <a:ea typeface="Cambria"/>
                          <a:cs typeface="Century Gothic"/>
                        </a:rPr>
                        <a:t>What’s that?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latin typeface="Century Gothic"/>
                          <a:ea typeface="Cambria"/>
                          <a:cs typeface="Times New Roman"/>
                        </a:rPr>
                        <a:t>What next?</a:t>
                      </a:r>
                      <a:endParaRPr lang="en-GB" sz="7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latin typeface="Century Gothic"/>
                          <a:ea typeface="Cambria"/>
                          <a:cs typeface="Times New Roman"/>
                        </a:rPr>
                        <a:t>What doing?</a:t>
                      </a:r>
                      <a:endParaRPr lang="en-GB" sz="7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latin typeface="Century Gothic"/>
                          <a:ea typeface="Cambria"/>
                          <a:cs typeface="Century Gothic"/>
                        </a:rPr>
                        <a:t>would</a:t>
                      </a:r>
                      <a:endParaRPr lang="en-GB" sz="800" b="1" dirty="0" smtClean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You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live?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47233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little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new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old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700" noProof="0" dirty="0" smtClean="0">
                          <a:latin typeface="Century Gothic"/>
                          <a:ea typeface="Cambria"/>
                          <a:cs typeface="Century Gothic"/>
                        </a:rPr>
                        <a:t>bottom</a:t>
                      </a:r>
                      <a:endParaRPr lang="en-GB" sz="700" noProof="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under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over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this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800" dirty="0" smtClean="0">
                          <a:latin typeface="Century Gothic"/>
                          <a:ea typeface="Cambria"/>
                          <a:cs typeface="Century Gothic"/>
                        </a:rPr>
                        <a:t>that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Century Gothic"/>
                        </a:rPr>
                        <a:t>What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Century Gothic"/>
                        </a:rPr>
                        <a:t> think?</a:t>
                      </a:r>
                      <a:endParaRPr lang="en-GB" sz="600" dirty="0" smtClean="0">
                        <a:latin typeface="Century Gothic"/>
                        <a:ea typeface="Cambria"/>
                        <a:cs typeface="Century Gothic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b="1" dirty="0" smtClean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Want more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Dinner?</a:t>
                      </a:r>
                      <a:endParaRPr lang="en-GB" sz="6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latin typeface="Century Gothic"/>
                          <a:cs typeface="Century Gothic"/>
                        </a:rPr>
                        <a:t>should</a:t>
                      </a:r>
                      <a:endParaRPr lang="en-US" sz="800" b="1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your Birthday?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hard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clean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dirty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full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empty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29FD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all</a:t>
                      </a:r>
                    </a:p>
                    <a:p>
                      <a:pPr algn="ctr"/>
                      <a:endParaRPr lang="en-US" sz="800" dirty="0" smtClean="0">
                        <a:latin typeface="Century Gothic"/>
                        <a:cs typeface="Century Gothic"/>
                      </a:endParaRPr>
                    </a:p>
                    <a:p>
                      <a:pPr algn="ctr"/>
                      <a:r>
                        <a:rPr lang="en-US" sz="800" dirty="0" err="1" smtClean="0">
                          <a:latin typeface="Century Gothic"/>
                          <a:cs typeface="Century Gothic"/>
                        </a:rPr>
                        <a:t>ll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some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none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To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800" dirty="0" smtClean="0">
                          <a:latin typeface="Century Gothic"/>
                          <a:ea typeface="Cambria"/>
                          <a:cs typeface="Century Gothic"/>
                        </a:rPr>
                        <a:t>from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800" dirty="0" smtClean="0">
                          <a:latin typeface="Century Gothic"/>
                          <a:ea typeface="Cambria"/>
                          <a:cs typeface="Century Gothic"/>
                        </a:rPr>
                        <a:t>about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with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away</a:t>
                      </a:r>
                      <a:endParaRPr lang="en-GB" sz="800" dirty="0">
                        <a:latin typeface="Century Gothic"/>
                        <a:ea typeface="Cambria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Your age?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501681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buy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can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count</a:t>
                      </a:r>
                    </a:p>
                    <a:p>
                      <a:pPr algn="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800" b="1" dirty="0" smtClean="0">
                        <a:solidFill>
                          <a:schemeClr val="bg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800" b="1" dirty="0" smtClean="0">
                        <a:solidFill>
                          <a:schemeClr val="bg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1234</a:t>
                      </a:r>
                      <a:endParaRPr lang="en-GB" sz="800" b="1" dirty="0">
                        <a:solidFill>
                          <a:schemeClr val="bg1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I want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Go outside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Call someone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Century Gothic"/>
                          <a:ea typeface="Cambria"/>
                          <a:cs typeface="Times New Roman"/>
                        </a:rPr>
                        <a:t>is</a:t>
                      </a:r>
                      <a:endParaRPr lang="en-GB" sz="1800" b="1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and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2200" b="1" dirty="0" smtClean="0">
                          <a:latin typeface="Century Gothic"/>
                          <a:ea typeface="Cambria"/>
                          <a:cs typeface="Times New Roman"/>
                        </a:rPr>
                        <a:t>&amp;</a:t>
                      </a:r>
                      <a:endParaRPr lang="en-GB" sz="2200" b="1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toilet</a:t>
                      </a:r>
                      <a:endParaRPr lang="en-GB" sz="8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I need help</a:t>
                      </a:r>
                      <a:endParaRPr lang="en-US" sz="6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800" dirty="0" smtClean="0">
                          <a:latin typeface="Century Gothic"/>
                          <a:ea typeface="Cambria"/>
                          <a:cs typeface="Times New Roman"/>
                        </a:rPr>
                        <a:t>I’m ill</a:t>
                      </a:r>
                      <a:endParaRPr lang="en-GB" sz="8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Century Gothic"/>
                        </a:rPr>
                        <a:t>pain</a:t>
                      </a:r>
                      <a:endParaRPr lang="en-US" sz="800" dirty="0">
                        <a:latin typeface="Century Gothic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You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l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ive with?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hold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700" b="1" dirty="0" smtClean="0">
                          <a:latin typeface="Century Gothic"/>
                          <a:ea typeface="Cambria"/>
                          <a:cs typeface="Times New Roman"/>
                        </a:rPr>
                        <a:t>let</a:t>
                      </a:r>
                      <a:endParaRPr lang="en-GB" sz="1700" b="1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live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400" dirty="0" smtClean="0">
                          <a:latin typeface="Century Gothic"/>
                          <a:ea typeface="Cambria"/>
                          <a:cs typeface="Times New Roman"/>
                        </a:rPr>
                        <a:t>Something else</a:t>
                      </a:r>
                      <a:endParaRPr lang="en-US" sz="4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my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turn</a:t>
                      </a:r>
                      <a:endParaRPr lang="en-GB" sz="6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6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holiday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Century Gothic"/>
                          <a:ea typeface="Cambria"/>
                          <a:cs typeface="Times New Roman"/>
                        </a:rPr>
                        <a:t>be</a:t>
                      </a:r>
                    </a:p>
                  </a:txBody>
                  <a:tcPr marL="68580" marR="68580" marT="0" marB="0" anchor="ctr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at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900" b="1" dirty="0" smtClean="0">
                          <a:latin typeface="Century Gothic"/>
                          <a:ea typeface="Cambria"/>
                          <a:cs typeface="Times New Roman"/>
                        </a:rPr>
                        <a:t>@</a:t>
                      </a:r>
                      <a:endParaRPr lang="en-GB" sz="1900" b="1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relax</a:t>
                      </a:r>
                      <a:endParaRPr lang="en-GB" sz="8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shave</a:t>
                      </a:r>
                      <a:endParaRPr lang="en-GB" sz="8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meds</a:t>
                      </a:r>
                      <a:endParaRPr lang="en-GB" sz="6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dirty="0" smtClean="0">
                          <a:latin typeface="Century Gothic"/>
                          <a:cs typeface="Century Gothic"/>
                        </a:rPr>
                        <a:t>wipe</a:t>
                      </a:r>
                      <a:r>
                        <a:rPr lang="en-US" sz="500" baseline="0" dirty="0" smtClean="0">
                          <a:latin typeface="Century Gothic"/>
                          <a:cs typeface="Century Gothic"/>
                        </a:rPr>
                        <a:t> face</a:t>
                      </a:r>
                      <a:endParaRPr lang="en-US" sz="500" dirty="0" smtClean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Your pets?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share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walk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was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cook</a:t>
                      </a:r>
                      <a:endParaRPr lang="en-US" sz="8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go home</a:t>
                      </a:r>
                      <a:endParaRPr lang="en-US" sz="6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Listen to music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400" b="1" dirty="0" smtClean="0">
                          <a:latin typeface="Century Gothic"/>
                          <a:ea typeface="Cambria"/>
                          <a:cs typeface="Times New Roman"/>
                        </a:rPr>
                        <a:t>am</a:t>
                      </a:r>
                      <a:endParaRPr lang="en-GB" sz="1400" b="1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2000" b="1" dirty="0" smtClean="0">
                          <a:latin typeface="Century Gothic"/>
                          <a:ea typeface="Cambria"/>
                          <a:cs typeface="Times New Roman"/>
                        </a:rPr>
                        <a:t>a</a:t>
                      </a:r>
                      <a:endParaRPr lang="en-GB" sz="2000" b="1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noProof="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do nails</a:t>
                      </a:r>
                      <a:endParaRPr lang="en-GB" sz="6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shower</a:t>
                      </a:r>
                      <a:endParaRPr lang="en-US" sz="6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bath</a:t>
                      </a:r>
                      <a:endParaRPr lang="en-GB" sz="8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latin typeface="Century Gothic"/>
                        </a:rPr>
                        <a:t>Problem with</a:t>
                      </a:r>
                      <a:endParaRPr lang="en-US" sz="600" dirty="0">
                        <a:latin typeface="Century Gothic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Your School?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break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ask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love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swim</a:t>
                      </a:r>
                      <a:endParaRPr lang="en-US" sz="8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1900" b="1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1900" b="1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Century Gothic"/>
                        </a:rPr>
                        <a:t>the</a:t>
                      </a:r>
                      <a:endParaRPr lang="en-GB" sz="800" dirty="0" smtClean="0">
                        <a:latin typeface="Century Gothic"/>
                        <a:ea typeface="Cambria"/>
                        <a:cs typeface="Century Gothic"/>
                      </a:endParaRPr>
                    </a:p>
                    <a:p>
                      <a:endParaRPr lang="en-US" dirty="0"/>
                    </a:p>
                  </a:txBody>
                  <a:tcPr marL="68580" marR="68580" marT="0" marB="0">
                    <a:solidFill>
                      <a:srgbClr val="E800A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change</a:t>
                      </a:r>
                      <a:endParaRPr lang="en-GB" sz="6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clean glasses</a:t>
                      </a:r>
                      <a:endParaRPr lang="en-GB" sz="5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do hair</a:t>
                      </a:r>
                      <a:endParaRPr lang="en-GB" sz="6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600" dirty="0" smtClean="0">
                          <a:latin typeface="Century Gothic"/>
                          <a:ea typeface="Cambria"/>
                          <a:cs typeface="Times New Roman"/>
                        </a:rPr>
                        <a:t>clean</a:t>
                      </a:r>
                      <a:r>
                        <a:rPr lang="en-GB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teeth</a:t>
                      </a:r>
                      <a:endParaRPr lang="en-GB" sz="6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9E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Your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e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mail?</a:t>
                      </a:r>
                      <a:endParaRPr lang="en-US" sz="6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day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night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tonight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Special day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Week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Weekend</a:t>
                      </a:r>
                      <a:endParaRPr lang="en-GB" sz="5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This week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Next week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Month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January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February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March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April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Your job?</a:t>
                      </a:r>
                      <a:endParaRPr lang="en-US" sz="5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yesterday</a:t>
                      </a:r>
                      <a:endParaRPr lang="en-GB" sz="5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tomorrow</a:t>
                      </a:r>
                      <a:endParaRPr lang="en-GB" sz="5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later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late</a:t>
                      </a:r>
                      <a:endParaRPr lang="en-GB" sz="600" dirty="0">
                        <a:solidFill>
                          <a:srgbClr val="FFFFFF"/>
                        </a:solidFill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Mon</a:t>
                      </a:r>
                    </a:p>
                    <a:p>
                      <a:pPr algn="l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</a:t>
                      </a:r>
                      <a:endParaRPr lang="en-GB" sz="1600" b="1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Tues</a:t>
                      </a:r>
                    </a:p>
                    <a:p>
                      <a:pPr algn="l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</a:t>
                      </a: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Wed</a:t>
                      </a:r>
                    </a:p>
                    <a:p>
                      <a:pPr algn="l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W</a:t>
                      </a:r>
                      <a:endParaRPr lang="en-GB" sz="1600" b="1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Thurs</a:t>
                      </a:r>
                    </a:p>
                    <a:p>
                      <a:pPr algn="l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200" b="1" dirty="0" err="1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Th</a:t>
                      </a:r>
                      <a:endParaRPr lang="en-GB" sz="1200" b="1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Friday</a:t>
                      </a:r>
                    </a:p>
                    <a:p>
                      <a:pPr algn="l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</a:t>
                      </a:r>
                      <a:endParaRPr lang="en-GB" sz="1600" b="1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May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June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July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Aug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Your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</a:t>
                      </a:r>
                      <a:r>
                        <a:rPr lang="en-US" sz="600" baseline="0" dirty="0" smtClean="0">
                          <a:latin typeface="ＭＳ ゴシック"/>
                          <a:ea typeface="ＭＳ ゴシック"/>
                          <a:cs typeface="ＭＳ ゴシック"/>
                        </a:rPr>
                        <a:t>♯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?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456654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afternoon</a:t>
                      </a: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500" dirty="0" smtClean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US" sz="500" dirty="0" smtClean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  <a:p>
                      <a:pPr algn="l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PM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evening</a:t>
                      </a:r>
                    </a:p>
                    <a:p>
                      <a:pPr algn="l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               </a:t>
                      </a:r>
                      <a:r>
                        <a:rPr lang="en-US" sz="1000" b="0" u="sng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PM   </a:t>
                      </a:r>
                      <a:endParaRPr lang="en-GB" sz="1000" b="0" u="sng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now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never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Sat</a:t>
                      </a:r>
                    </a:p>
                    <a:p>
                      <a:pPr algn="l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</a:t>
                      </a:r>
                      <a:endParaRPr lang="en-GB" sz="1400" b="1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Sun</a:t>
                      </a:r>
                    </a:p>
                    <a:p>
                      <a:pPr algn="l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Su</a:t>
                      </a:r>
                      <a:endParaRPr lang="en-GB" sz="1200" b="1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entury Gothic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Sept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Oct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Nov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Dec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Films?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470624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ready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hurry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7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before</a:t>
                      </a:r>
                      <a:endParaRPr lang="en-GB" sz="7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after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b="1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It’s about</a:t>
                      </a:r>
                      <a:endParaRPr lang="en-GB" sz="800" b="1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art and craft</a:t>
                      </a:r>
                      <a:endParaRPr lang="en-GB" sz="6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health</a:t>
                      </a:r>
                      <a:endParaRPr lang="en-GB" sz="6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body parts</a:t>
                      </a:r>
                      <a:endParaRPr lang="en-GB" sz="6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garden</a:t>
                      </a:r>
                      <a:endParaRPr lang="en-GB" sz="6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err="1" smtClean="0">
                          <a:latin typeface="Century Gothic"/>
                          <a:ea typeface="Cambria"/>
                          <a:cs typeface="Times New Roman"/>
                        </a:rPr>
                        <a:t>thing(s</a:t>
                      </a:r>
                      <a:r>
                        <a:rPr lang="en-US" sz="700" dirty="0" smtClean="0">
                          <a:latin typeface="Century Gothic"/>
                          <a:ea typeface="Cambria"/>
                          <a:cs typeface="Times New Roman"/>
                        </a:rPr>
                        <a:t>)</a:t>
                      </a:r>
                      <a:endParaRPr lang="en-GB" sz="7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l</a:t>
                      </a:r>
                      <a:r>
                        <a:rPr lang="en-US" sz="800" dirty="0" smtClean="0">
                          <a:latin typeface="Century Gothic"/>
                          <a:cs typeface="Century Gothic"/>
                        </a:rPr>
                        <a:t>eisure</a:t>
                      </a:r>
                      <a:endParaRPr lang="en-US" sz="800" dirty="0">
                        <a:latin typeface="Century Gothic"/>
                        <a:cs typeface="Century Gothic"/>
                      </a:endParaRPr>
                    </a:p>
                  </a:txBody>
                  <a:tcPr marL="68580" marR="68580" marT="0" marB="0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Your</a:t>
                      </a:r>
                      <a:r>
                        <a:rPr lang="en-US" sz="6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h</a:t>
                      </a: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obbies?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outside</a:t>
                      </a:r>
                      <a:endParaRPr lang="en-GB" sz="6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my day place</a:t>
                      </a:r>
                      <a:endParaRPr lang="en-US" sz="6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shop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5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my room</a:t>
                      </a:r>
                      <a:endParaRPr lang="en-GB" sz="5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clothes</a:t>
                      </a:r>
                      <a:endParaRPr lang="en-GB" sz="6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computer</a:t>
                      </a:r>
                      <a:endParaRPr lang="en-GB" sz="5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GB" sz="6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furniture</a:t>
                      </a:r>
                      <a:endParaRPr lang="en-GB" sz="6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toys</a:t>
                      </a:r>
                      <a:endParaRPr lang="en-GB" sz="8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kitchen</a:t>
                      </a:r>
                      <a:endParaRPr lang="en-GB" sz="6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stuff</a:t>
                      </a:r>
                      <a:endParaRPr lang="en-GB" sz="8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TV</a:t>
                      </a:r>
                      <a:endParaRPr lang="en-US" sz="8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Do you</a:t>
                      </a:r>
                      <a:r>
                        <a:rPr lang="en-US" sz="500" baseline="0" dirty="0" smtClean="0">
                          <a:latin typeface="Century Gothic"/>
                          <a:ea typeface="Cambria"/>
                          <a:cs typeface="Times New Roman"/>
                        </a:rPr>
                        <a:t> watch</a:t>
                      </a: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 TV?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6600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school</a:t>
                      </a:r>
                      <a:endParaRPr lang="en-GB" sz="6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town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hospital</a:t>
                      </a:r>
                      <a:endParaRPr lang="en-GB" sz="6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airport</a:t>
                      </a:r>
                      <a:endParaRPr lang="en-GB" sz="6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money</a:t>
                      </a:r>
                      <a:endParaRPr lang="en-GB" sz="6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office</a:t>
                      </a:r>
                      <a:endParaRPr lang="en-GB" sz="8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sport</a:t>
                      </a:r>
                      <a:endParaRPr lang="en-GB" sz="8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things</a:t>
                      </a:r>
                      <a:r>
                        <a:rPr lang="en-US" sz="600" baseline="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 that help</a:t>
                      </a:r>
                      <a:endParaRPr lang="en-GB" sz="6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toiletries</a:t>
                      </a:r>
                      <a:endParaRPr lang="en-GB" sz="6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 smtClean="0">
                          <a:latin typeface="Century Gothic"/>
                          <a:ea typeface="Cambria"/>
                          <a:cs typeface="Times New Roman"/>
                        </a:rPr>
                        <a:t>bag</a:t>
                      </a:r>
                      <a:endParaRPr lang="en-GB" sz="8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MP3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phone</a:t>
                      </a:r>
                      <a:endParaRPr lang="en-US" sz="600" dirty="0"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3366FF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pool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restaurant</a:t>
                      </a:r>
                      <a:endParaRPr lang="en-GB" sz="5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bank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doctor</a:t>
                      </a:r>
                      <a:endParaRPr lang="en-GB" sz="600" b="1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tools</a:t>
                      </a:r>
                      <a:endParaRPr lang="en-GB" sz="8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transport</a:t>
                      </a:r>
                      <a:endParaRPr lang="en-GB" sz="5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7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nature</a:t>
                      </a: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7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animal</a:t>
                      </a:r>
                      <a:endParaRPr lang="en-GB" sz="7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chemeClr val="tx1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Weather</a:t>
                      </a:r>
                      <a:endParaRPr lang="en-GB" sz="600" dirty="0">
                        <a:solidFill>
                          <a:schemeClr val="tx1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camera</a:t>
                      </a:r>
                      <a:endParaRPr lang="en-GB" sz="6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photo</a:t>
                      </a:r>
                      <a:endParaRPr lang="en-GB" sz="8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DVD</a:t>
                      </a:r>
                      <a:endParaRPr lang="en-GB" sz="8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3366FF"/>
                    </a:solidFill>
                  </a:tcPr>
                </a:tc>
              </a:tr>
              <a:tr h="478898"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cinema</a:t>
                      </a:r>
                      <a:endParaRPr lang="en-GB" sz="6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home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8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pub</a:t>
                      </a:r>
                      <a:endParaRPr lang="en-GB" sz="8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solidFill>
                            <a:srgbClr val="FFFFFF"/>
                          </a:solidFill>
                          <a:latin typeface="Century Gothic"/>
                          <a:ea typeface="Cambria"/>
                          <a:cs typeface="Times New Roman"/>
                        </a:rPr>
                        <a:t>post office</a:t>
                      </a:r>
                      <a:endParaRPr lang="en-GB" sz="600" dirty="0">
                        <a:solidFill>
                          <a:srgbClr val="FFFFFF"/>
                        </a:solidFill>
                        <a:latin typeface="Century Gothic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8500E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latin typeface="Century Gothic"/>
                          <a:ea typeface="Cambria"/>
                          <a:cs typeface="Times New Roman"/>
                        </a:rPr>
                        <a:t>fire</a:t>
                      </a:r>
                      <a:endParaRPr lang="en-GB" sz="8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battery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500" dirty="0" smtClean="0">
                          <a:latin typeface="Century Gothic"/>
                          <a:ea typeface="Cambria"/>
                          <a:cs typeface="Times New Roman"/>
                        </a:rPr>
                        <a:t>candle</a:t>
                      </a:r>
                      <a:endParaRPr lang="en-GB" sz="5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tablet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charger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r>
                        <a:rPr lang="en-US" sz="600" dirty="0" smtClean="0">
                          <a:latin typeface="Century Gothic"/>
                          <a:ea typeface="Cambria"/>
                          <a:cs typeface="Times New Roman"/>
                        </a:rPr>
                        <a:t>book</a:t>
                      </a: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"/>
                        </a:spcBef>
                        <a:spcAft>
                          <a:spcPts val="10"/>
                        </a:spcAft>
                      </a:pPr>
                      <a:endParaRPr lang="en-GB" sz="600" dirty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1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 smtClean="0">
                        <a:latin typeface="Times New Roman"/>
                        <a:ea typeface="Cambria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5397500"/>
            <a:ext cx="422275" cy="422275"/>
          </a:xfrm>
          <a:prstGeom prst="rect">
            <a:avLst/>
          </a:prstGeom>
        </p:spPr>
      </p:pic>
      <p:pic>
        <p:nvPicPr>
          <p:cNvPr id="6" name="Picture 5" descr="256x256.png"/>
          <p:cNvPicPr>
            <a:picLocks noChangeAspect="1"/>
          </p:cNvPicPr>
          <p:nvPr/>
        </p:nvPicPr>
        <p:blipFill>
          <a:blip r:embed="rId3"/>
          <a:srcRect b="15159"/>
          <a:stretch>
            <a:fillRect/>
          </a:stretch>
        </p:blipFill>
        <p:spPr>
          <a:xfrm>
            <a:off x="387350" y="5882219"/>
            <a:ext cx="441324" cy="374422"/>
          </a:xfrm>
          <a:prstGeom prst="rect">
            <a:avLst/>
          </a:prstGeom>
        </p:spPr>
      </p:pic>
      <p:pic>
        <p:nvPicPr>
          <p:cNvPr id="7" name="Picture 6" descr="256x256.png"/>
          <p:cNvPicPr>
            <a:picLocks noChangeAspect="1"/>
          </p:cNvPicPr>
          <p:nvPr/>
        </p:nvPicPr>
        <p:blipFill>
          <a:blip r:embed="rId4"/>
          <a:srcRect l="31836" t="47656" r="31055" b="6918"/>
          <a:stretch>
            <a:fillRect/>
          </a:stretch>
        </p:blipFill>
        <p:spPr>
          <a:xfrm>
            <a:off x="4141105" y="5433641"/>
            <a:ext cx="254000" cy="310922"/>
          </a:xfrm>
          <a:prstGeom prst="rect">
            <a:avLst/>
          </a:prstGeom>
        </p:spPr>
      </p:pic>
      <p:pic>
        <p:nvPicPr>
          <p:cNvPr id="8" name="Picture 7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88" y="5888569"/>
            <a:ext cx="434975" cy="434975"/>
          </a:xfrm>
          <a:prstGeom prst="rect">
            <a:avLst/>
          </a:prstGeom>
        </p:spPr>
      </p:pic>
      <p:pic>
        <p:nvPicPr>
          <p:cNvPr id="9" name="Picture 8" descr="256x256.png"/>
          <p:cNvPicPr>
            <a:picLocks noChangeAspect="1"/>
          </p:cNvPicPr>
          <p:nvPr/>
        </p:nvPicPr>
        <p:blipFill>
          <a:blip r:embed="rId6"/>
          <a:srcRect l="16490" t="49353" b="7067"/>
          <a:stretch>
            <a:fillRect/>
          </a:stretch>
        </p:blipFill>
        <p:spPr>
          <a:xfrm>
            <a:off x="1282699" y="6007100"/>
            <a:ext cx="450223" cy="234950"/>
          </a:xfrm>
          <a:prstGeom prst="rect">
            <a:avLst/>
          </a:prstGeom>
        </p:spPr>
      </p:pic>
      <p:cxnSp>
        <p:nvCxnSpPr>
          <p:cNvPr id="10" name="Curved Connector 9"/>
          <p:cNvCxnSpPr/>
          <p:nvPr/>
        </p:nvCxnSpPr>
        <p:spPr>
          <a:xfrm rot="16200000" flipH="1">
            <a:off x="1422086" y="6016939"/>
            <a:ext cx="273050" cy="177172"/>
          </a:xfrm>
          <a:prstGeom prst="curvedConnector3">
            <a:avLst>
              <a:gd name="adj1" fmla="val -1162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256x256.png"/>
          <p:cNvPicPr>
            <a:picLocks noChangeAspect="1"/>
          </p:cNvPicPr>
          <p:nvPr/>
        </p:nvPicPr>
        <p:blipFill>
          <a:blip r:embed="rId6"/>
          <a:srcRect t="49353"/>
          <a:stretch>
            <a:fillRect/>
          </a:stretch>
        </p:blipFill>
        <p:spPr>
          <a:xfrm>
            <a:off x="1642103" y="5993120"/>
            <a:ext cx="491498" cy="248929"/>
          </a:xfrm>
          <a:prstGeom prst="rect">
            <a:avLst/>
          </a:prstGeom>
        </p:spPr>
      </p:pic>
      <p:pic>
        <p:nvPicPr>
          <p:cNvPr id="12" name="Picture 11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102" y="5969000"/>
            <a:ext cx="246445" cy="246445"/>
          </a:xfrm>
          <a:prstGeom prst="rect">
            <a:avLst/>
          </a:prstGeom>
        </p:spPr>
      </p:pic>
      <p:pic>
        <p:nvPicPr>
          <p:cNvPr id="13" name="Picture 12" descr="128x128.png"/>
          <p:cNvPicPr>
            <a:picLocks noChangeAspect="1"/>
          </p:cNvPicPr>
          <p:nvPr/>
        </p:nvPicPr>
        <p:blipFill>
          <a:blip r:embed="rId8"/>
          <a:srcRect t="29812" b="27934"/>
          <a:stretch>
            <a:fillRect/>
          </a:stretch>
        </p:blipFill>
        <p:spPr>
          <a:xfrm flipH="1">
            <a:off x="381000" y="6496050"/>
            <a:ext cx="511175" cy="190500"/>
          </a:xfrm>
          <a:prstGeom prst="rect">
            <a:avLst/>
          </a:prstGeom>
        </p:spPr>
      </p:pic>
      <p:pic>
        <p:nvPicPr>
          <p:cNvPr id="14" name="Picture 13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222" y="5410200"/>
            <a:ext cx="381000" cy="381000"/>
          </a:xfrm>
          <a:prstGeom prst="rect">
            <a:avLst/>
          </a:prstGeom>
        </p:spPr>
      </p:pic>
      <p:pic>
        <p:nvPicPr>
          <p:cNvPr id="15" name="Picture 14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3272" y="5529701"/>
            <a:ext cx="204349" cy="204349"/>
          </a:xfrm>
          <a:prstGeom prst="rect">
            <a:avLst/>
          </a:prstGeom>
        </p:spPr>
      </p:pic>
      <p:pic>
        <p:nvPicPr>
          <p:cNvPr id="16" name="Picture 15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125" y="5440226"/>
            <a:ext cx="392249" cy="392249"/>
          </a:xfrm>
          <a:prstGeom prst="rect">
            <a:avLst/>
          </a:prstGeom>
        </p:spPr>
      </p:pic>
      <p:pic>
        <p:nvPicPr>
          <p:cNvPr id="17" name="Picture 16" descr="256x256.png"/>
          <p:cNvPicPr>
            <a:picLocks noChangeAspect="1"/>
          </p:cNvPicPr>
          <p:nvPr/>
        </p:nvPicPr>
        <p:blipFill>
          <a:blip r:embed="rId6"/>
          <a:srcRect l="25604" t="49353" r="26957"/>
          <a:stretch>
            <a:fillRect/>
          </a:stretch>
        </p:blipFill>
        <p:spPr>
          <a:xfrm>
            <a:off x="1821823" y="6432550"/>
            <a:ext cx="311778" cy="33286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821823" y="6432550"/>
            <a:ext cx="298450" cy="269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507" y="6894769"/>
            <a:ext cx="320676" cy="32067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1067376" y="6891082"/>
            <a:ext cx="204348" cy="90743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061027" y="6998110"/>
            <a:ext cx="204348" cy="90743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081" y="6916482"/>
            <a:ext cx="320676" cy="320676"/>
          </a:xfrm>
          <a:prstGeom prst="rect">
            <a:avLst/>
          </a:prstGeom>
        </p:spPr>
      </p:pic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0647" y="6823076"/>
            <a:ext cx="422275" cy="422275"/>
          </a:xfrm>
          <a:prstGeom prst="rect">
            <a:avLst/>
          </a:prstGeom>
        </p:spPr>
      </p:pic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6769" y="6806573"/>
            <a:ext cx="438778" cy="438778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772" y="6390765"/>
            <a:ext cx="381000" cy="381000"/>
          </a:xfrm>
          <a:prstGeom prst="rect">
            <a:avLst/>
          </a:prstGeom>
        </p:spPr>
      </p:pic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350" y="6451600"/>
            <a:ext cx="204349" cy="20434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02" y="5920472"/>
            <a:ext cx="324453" cy="324453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05" y="6384625"/>
            <a:ext cx="324453" cy="324453"/>
          </a:xfrm>
          <a:prstGeom prst="rect">
            <a:avLst/>
          </a:prstGeom>
        </p:spPr>
      </p:pic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52" y="6377672"/>
            <a:ext cx="324453" cy="324453"/>
          </a:xfrm>
          <a:prstGeom prst="rect">
            <a:avLst/>
          </a:prstGeom>
        </p:spPr>
      </p:pic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75" y="5900819"/>
            <a:ext cx="324453" cy="324453"/>
          </a:xfrm>
          <a:prstGeom prst="rect">
            <a:avLst/>
          </a:prstGeom>
        </p:spPr>
      </p:pic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78" y="5894469"/>
            <a:ext cx="324453" cy="324453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05" y="5894469"/>
            <a:ext cx="324453" cy="324453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505" y="5894469"/>
            <a:ext cx="324453" cy="324453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4"/>
          <a:srcRect l="31836" t="47656" r="31055" b="6918"/>
          <a:stretch>
            <a:fillRect/>
          </a:stretch>
        </p:blipFill>
        <p:spPr>
          <a:xfrm>
            <a:off x="1889371" y="5498252"/>
            <a:ext cx="211851" cy="259327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94830" y="5317222"/>
            <a:ext cx="481395" cy="481395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6055" y="5540375"/>
            <a:ext cx="211669" cy="211669"/>
          </a:xfrm>
          <a:prstGeom prst="rect">
            <a:avLst/>
          </a:prstGeom>
        </p:spPr>
      </p:pic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9608" y="5397500"/>
            <a:ext cx="351521" cy="351521"/>
          </a:xfrm>
          <a:prstGeom prst="rect">
            <a:avLst/>
          </a:prstGeom>
        </p:spPr>
      </p:pic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1605" y="5479448"/>
            <a:ext cx="307674" cy="307674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93416" y="5397500"/>
            <a:ext cx="442913" cy="442913"/>
          </a:xfrm>
          <a:prstGeom prst="rect">
            <a:avLst/>
          </a:prstGeom>
        </p:spPr>
      </p:pic>
      <p:pic>
        <p:nvPicPr>
          <p:cNvPr id="44" name="Picture 43" descr="Screen Shot 2015-08-31 at 20.01.5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16358" y="5482322"/>
            <a:ext cx="412198" cy="233186"/>
          </a:xfrm>
          <a:prstGeom prst="rect">
            <a:avLst/>
          </a:prstGeom>
        </p:spPr>
      </p:pic>
      <p:pic>
        <p:nvPicPr>
          <p:cNvPr id="45" name="Picture 44" descr="Screen Shot 2015-08-31 at 20.03.13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67130" y="5495022"/>
            <a:ext cx="421750" cy="235455"/>
          </a:xfrm>
          <a:prstGeom prst="rect">
            <a:avLst/>
          </a:prstGeom>
        </p:spPr>
      </p:pic>
      <p:pic>
        <p:nvPicPr>
          <p:cNvPr id="46" name="Picture 45" descr="Screen Shot 2015-08-31 at 20.03.31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39680" y="5493817"/>
            <a:ext cx="407356" cy="241300"/>
          </a:xfrm>
          <a:prstGeom prst="rect">
            <a:avLst/>
          </a:prstGeom>
        </p:spPr>
      </p:pic>
      <p:pic>
        <p:nvPicPr>
          <p:cNvPr id="47" name="Picture 46" descr="Screen Shot 2015-08-31 at 20.03.39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89657" y="5495022"/>
            <a:ext cx="416271" cy="234950"/>
          </a:xfrm>
          <a:prstGeom prst="rect">
            <a:avLst/>
          </a:prstGeom>
        </p:spPr>
      </p:pic>
      <p:pic>
        <p:nvPicPr>
          <p:cNvPr id="48" name="Picture 47" descr="Screen Shot 2015-08-31 at 20.03.5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16358" y="5939522"/>
            <a:ext cx="412198" cy="276805"/>
          </a:xfrm>
          <a:prstGeom prst="rect">
            <a:avLst/>
          </a:prstGeom>
        </p:spPr>
      </p:pic>
      <p:pic>
        <p:nvPicPr>
          <p:cNvPr id="49" name="Picture 48" descr="Screen Shot 2015-08-31 at 20.04.02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67130" y="5930779"/>
            <a:ext cx="406400" cy="294493"/>
          </a:xfrm>
          <a:prstGeom prst="rect">
            <a:avLst/>
          </a:prstGeom>
        </p:spPr>
      </p:pic>
      <p:pic>
        <p:nvPicPr>
          <p:cNvPr id="50" name="Picture 49" descr="Screen Shot 2015-08-31 at 20.04.13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16659" y="5950378"/>
            <a:ext cx="430377" cy="239968"/>
          </a:xfrm>
          <a:prstGeom prst="rect">
            <a:avLst/>
          </a:prstGeom>
        </p:spPr>
      </p:pic>
      <p:pic>
        <p:nvPicPr>
          <p:cNvPr id="51" name="Picture 50" descr="Screen Shot 2015-08-31 at 20.04.27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89657" y="5958572"/>
            <a:ext cx="412066" cy="239513"/>
          </a:xfrm>
          <a:prstGeom prst="rect">
            <a:avLst/>
          </a:prstGeom>
        </p:spPr>
      </p:pic>
      <p:pic>
        <p:nvPicPr>
          <p:cNvPr id="52" name="Picture 51" descr="Screen Shot 2015-08-31 at 20.05.12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12630" y="6447522"/>
            <a:ext cx="422276" cy="231010"/>
          </a:xfrm>
          <a:prstGeom prst="rect">
            <a:avLst/>
          </a:prstGeom>
        </p:spPr>
      </p:pic>
      <p:pic>
        <p:nvPicPr>
          <p:cNvPr id="53" name="Picture 52" descr="Screen Shot 2015-08-31 at 20.05.23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88830" y="6454396"/>
            <a:ext cx="391050" cy="235632"/>
          </a:xfrm>
          <a:prstGeom prst="rect">
            <a:avLst/>
          </a:prstGeom>
        </p:spPr>
      </p:pic>
      <p:pic>
        <p:nvPicPr>
          <p:cNvPr id="54" name="Picture 53" descr="Screen Shot 2015-08-31 at 20.05.37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33329" y="6436154"/>
            <a:ext cx="425425" cy="239301"/>
          </a:xfrm>
          <a:prstGeom prst="rect">
            <a:avLst/>
          </a:prstGeom>
        </p:spPr>
      </p:pic>
      <p:pic>
        <p:nvPicPr>
          <p:cNvPr id="55" name="Picture 54" descr="Screen Shot 2015-08-31 at 20.05.4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83307" y="6436154"/>
            <a:ext cx="435276" cy="220083"/>
          </a:xfrm>
          <a:prstGeom prst="rect">
            <a:avLst/>
          </a:prstGeom>
        </p:spPr>
      </p:pic>
      <p:pic>
        <p:nvPicPr>
          <p:cNvPr id="56" name="Picture 55" descr="stuff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419883" y="7410625"/>
            <a:ext cx="421446" cy="221470"/>
          </a:xfrm>
          <a:prstGeom prst="rect">
            <a:avLst/>
          </a:prstGeom>
        </p:spPr>
      </p:pic>
      <p:pic>
        <p:nvPicPr>
          <p:cNvPr id="57" name="Picture 56" descr="Screen Shot 2015-08-31 at 20.48.11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462122" y="6936852"/>
            <a:ext cx="353835" cy="186121"/>
          </a:xfrm>
          <a:prstGeom prst="rect">
            <a:avLst/>
          </a:prstGeom>
        </p:spPr>
      </p:pic>
      <p:pic>
        <p:nvPicPr>
          <p:cNvPr id="59" name="Picture 58" descr="Screen Shot 2015-08-31 at 20.46.00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11067" y="8838784"/>
            <a:ext cx="368600" cy="215223"/>
          </a:xfrm>
          <a:prstGeom prst="rect">
            <a:avLst/>
          </a:prstGeom>
        </p:spPr>
      </p:pic>
      <p:pic>
        <p:nvPicPr>
          <p:cNvPr id="60" name="Picture 59" descr="Screen Shot 2015-08-31 at 20.47.54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519995" y="8866133"/>
            <a:ext cx="407162" cy="224851"/>
          </a:xfrm>
          <a:prstGeom prst="rect">
            <a:avLst/>
          </a:prstGeom>
        </p:spPr>
      </p:pic>
      <p:pic>
        <p:nvPicPr>
          <p:cNvPr id="61" name="Picture 60" descr="stuff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38453" y="8769595"/>
            <a:ext cx="218948" cy="344918"/>
          </a:xfrm>
          <a:prstGeom prst="rect">
            <a:avLst/>
          </a:prstGeom>
        </p:spPr>
      </p:pic>
      <p:pic>
        <p:nvPicPr>
          <p:cNvPr id="62" name="Picture 61" descr="bag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514517" y="7819334"/>
            <a:ext cx="253825" cy="309350"/>
          </a:xfrm>
          <a:prstGeom prst="rect">
            <a:avLst/>
          </a:prstGeom>
        </p:spPr>
      </p:pic>
      <p:pic>
        <p:nvPicPr>
          <p:cNvPr id="63" name="Picture 62" descr="book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438281" y="8830318"/>
            <a:ext cx="385152" cy="263525"/>
          </a:xfrm>
          <a:prstGeom prst="rect">
            <a:avLst/>
          </a:prstGeom>
        </p:spPr>
      </p:pic>
      <p:pic>
        <p:nvPicPr>
          <p:cNvPr id="64" name="Picture 63" descr="camera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55458" y="8316592"/>
            <a:ext cx="365653" cy="300358"/>
          </a:xfrm>
          <a:prstGeom prst="rect">
            <a:avLst/>
          </a:prstGeom>
        </p:spPr>
      </p:pic>
      <p:pic>
        <p:nvPicPr>
          <p:cNvPr id="66" name="Picture 65" descr="charger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037469" y="8811093"/>
            <a:ext cx="288099" cy="320110"/>
          </a:xfrm>
          <a:prstGeom prst="rect">
            <a:avLst/>
          </a:prstGeom>
        </p:spPr>
      </p:pic>
      <p:pic>
        <p:nvPicPr>
          <p:cNvPr id="68" name="Picture 67" descr="Furniture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112403" y="7312822"/>
            <a:ext cx="326822" cy="329934"/>
          </a:xfrm>
          <a:prstGeom prst="rect">
            <a:avLst/>
          </a:prstGeom>
        </p:spPr>
      </p:pic>
      <p:pic>
        <p:nvPicPr>
          <p:cNvPr id="69" name="Picture 68" descr="art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668506" y="6913537"/>
            <a:ext cx="300037" cy="259853"/>
          </a:xfrm>
          <a:prstGeom prst="rect">
            <a:avLst/>
          </a:prstGeom>
        </p:spPr>
      </p:pic>
      <p:pic>
        <p:nvPicPr>
          <p:cNvPr id="70" name="Picture 69" descr="Thingsthathelp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533848" y="7882470"/>
            <a:ext cx="393116" cy="238124"/>
          </a:xfrm>
          <a:prstGeom prst="rect">
            <a:avLst/>
          </a:prstGeom>
        </p:spPr>
      </p:pic>
      <p:pic>
        <p:nvPicPr>
          <p:cNvPr id="71" name="Picture 70" descr="Clothes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182238" y="7320924"/>
            <a:ext cx="353835" cy="334535"/>
          </a:xfrm>
          <a:prstGeom prst="rect">
            <a:avLst/>
          </a:prstGeom>
        </p:spPr>
      </p:pic>
      <p:pic>
        <p:nvPicPr>
          <p:cNvPr id="72" name="Picture 71" descr="transport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636154" y="8363481"/>
            <a:ext cx="371838" cy="241299"/>
          </a:xfrm>
          <a:prstGeom prst="rect">
            <a:avLst/>
          </a:prstGeom>
        </p:spPr>
      </p:pic>
      <p:pic>
        <p:nvPicPr>
          <p:cNvPr id="73" name="Picture 72" descr="Toiletries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994679" y="7872416"/>
            <a:ext cx="402847" cy="237066"/>
          </a:xfrm>
          <a:prstGeom prst="rect">
            <a:avLst/>
          </a:prstGeom>
        </p:spPr>
      </p:pic>
      <p:pic>
        <p:nvPicPr>
          <p:cNvPr id="74" name="Picture 73" descr="Nature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082771" y="8363481"/>
            <a:ext cx="382909" cy="232831"/>
          </a:xfrm>
          <a:prstGeom prst="rect">
            <a:avLst/>
          </a:prstGeom>
        </p:spPr>
      </p:pic>
      <p:pic>
        <p:nvPicPr>
          <p:cNvPr id="75" name="Picture 74" descr="weather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997809" y="8386769"/>
            <a:ext cx="378552" cy="191045"/>
          </a:xfrm>
          <a:prstGeom prst="rect">
            <a:avLst/>
          </a:prstGeom>
        </p:spPr>
      </p:pic>
      <p:pic>
        <p:nvPicPr>
          <p:cNvPr id="76" name="Picture 75" descr="gardening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994680" y="6922003"/>
            <a:ext cx="401866" cy="259853"/>
          </a:xfrm>
          <a:prstGeom prst="rect">
            <a:avLst/>
          </a:prstGeom>
        </p:spPr>
      </p:pic>
      <p:pic>
        <p:nvPicPr>
          <p:cNvPr id="77" name="Picture 76" descr="Screen Shot 2015-08-31 at 22.02.14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540199" y="8359245"/>
            <a:ext cx="385234" cy="237067"/>
          </a:xfrm>
          <a:prstGeom prst="rect">
            <a:avLst/>
          </a:prstGeom>
        </p:spPr>
      </p:pic>
      <p:pic>
        <p:nvPicPr>
          <p:cNvPr id="78" name="Picture 77" descr="bodyparts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606631" y="6936819"/>
            <a:ext cx="241843" cy="259853"/>
          </a:xfrm>
          <a:prstGeom prst="rect">
            <a:avLst/>
          </a:prstGeom>
        </p:spPr>
      </p:pic>
      <p:pic>
        <p:nvPicPr>
          <p:cNvPr id="80" name="Picture 79" descr="Screen Shot 2015-09-01 at 11.16.48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746224" y="3048839"/>
            <a:ext cx="352384" cy="299836"/>
          </a:xfrm>
          <a:prstGeom prst="rect">
            <a:avLst/>
          </a:prstGeom>
        </p:spPr>
      </p:pic>
      <p:pic>
        <p:nvPicPr>
          <p:cNvPr id="81" name="Picture 80" descr="128x128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61952" y="2463799"/>
            <a:ext cx="495301" cy="495301"/>
          </a:xfrm>
          <a:prstGeom prst="rect">
            <a:avLst/>
          </a:prstGeom>
        </p:spPr>
      </p:pic>
      <p:pic>
        <p:nvPicPr>
          <p:cNvPr id="82" name="Picture 81" descr="mobile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821859" y="3568704"/>
            <a:ext cx="125937" cy="262466"/>
          </a:xfrm>
          <a:prstGeom prst="rect">
            <a:avLst/>
          </a:prstGeom>
        </p:spPr>
      </p:pic>
      <p:pic>
        <p:nvPicPr>
          <p:cNvPr id="88" name="Picture 87" descr="256x256.png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59315" y="7352215"/>
            <a:ext cx="297950" cy="297950"/>
          </a:xfrm>
          <a:prstGeom prst="rect">
            <a:avLst/>
          </a:prstGeom>
        </p:spPr>
      </p:pic>
      <p:sp>
        <p:nvSpPr>
          <p:cNvPr id="89" name="Snip Same Side Corner Rectangle 88"/>
          <p:cNvSpPr/>
          <p:nvPr/>
        </p:nvSpPr>
        <p:spPr>
          <a:xfrm>
            <a:off x="426040" y="7356818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 descr="shop.png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359913" y="7381846"/>
            <a:ext cx="306718" cy="292250"/>
          </a:xfrm>
          <a:prstGeom prst="rect">
            <a:avLst/>
          </a:prstGeom>
        </p:spPr>
      </p:pic>
      <p:pic>
        <p:nvPicPr>
          <p:cNvPr id="91" name="Picture 90" descr="pool.png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54461" y="8434306"/>
            <a:ext cx="318679" cy="136577"/>
          </a:xfrm>
          <a:prstGeom prst="rect">
            <a:avLst/>
          </a:prstGeom>
        </p:spPr>
      </p:pic>
      <p:pic>
        <p:nvPicPr>
          <p:cNvPr id="92" name="Picture 91" descr="doctor.png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851435" y="8352276"/>
            <a:ext cx="249788" cy="285840"/>
          </a:xfrm>
          <a:prstGeom prst="rect">
            <a:avLst/>
          </a:prstGeom>
        </p:spPr>
      </p:pic>
      <p:sp>
        <p:nvSpPr>
          <p:cNvPr id="93" name="Snip Same Side Corner Rectangle 92"/>
          <p:cNvSpPr/>
          <p:nvPr/>
        </p:nvSpPr>
        <p:spPr>
          <a:xfrm>
            <a:off x="1809105" y="8335434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Snip Same Side Corner Rectangle 93"/>
          <p:cNvSpPr/>
          <p:nvPr/>
        </p:nvSpPr>
        <p:spPr>
          <a:xfrm>
            <a:off x="1352055" y="7864324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Snip Same Side Corner Rectangle 94"/>
          <p:cNvSpPr/>
          <p:nvPr/>
        </p:nvSpPr>
        <p:spPr>
          <a:xfrm>
            <a:off x="885168" y="7435852"/>
            <a:ext cx="351717" cy="237185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Snip Same Side Corner Rectangle 95"/>
          <p:cNvSpPr/>
          <p:nvPr/>
        </p:nvSpPr>
        <p:spPr>
          <a:xfrm>
            <a:off x="1793243" y="7864324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nip Same Side Corner Rectangle 96"/>
          <p:cNvSpPr/>
          <p:nvPr/>
        </p:nvSpPr>
        <p:spPr>
          <a:xfrm>
            <a:off x="892175" y="7864324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nip Same Side Corner Rectangle 97"/>
          <p:cNvSpPr/>
          <p:nvPr/>
        </p:nvSpPr>
        <p:spPr>
          <a:xfrm>
            <a:off x="426040" y="7864324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nip Same Side Corner Rectangle 98"/>
          <p:cNvSpPr/>
          <p:nvPr/>
        </p:nvSpPr>
        <p:spPr>
          <a:xfrm>
            <a:off x="426040" y="8335434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nip Same Side Corner Rectangle 99"/>
          <p:cNvSpPr/>
          <p:nvPr/>
        </p:nvSpPr>
        <p:spPr>
          <a:xfrm>
            <a:off x="1337413" y="8335434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nip Same Side Corner Rectangle 100"/>
          <p:cNvSpPr/>
          <p:nvPr/>
        </p:nvSpPr>
        <p:spPr>
          <a:xfrm>
            <a:off x="891517" y="8335434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nip Same Side Corner Rectangle 101"/>
          <p:cNvSpPr/>
          <p:nvPr/>
        </p:nvSpPr>
        <p:spPr>
          <a:xfrm>
            <a:off x="1345879" y="8822263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nip Same Side Corner Rectangle 102"/>
          <p:cNvSpPr/>
          <p:nvPr/>
        </p:nvSpPr>
        <p:spPr>
          <a:xfrm>
            <a:off x="426040" y="8807300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nip Same Side Corner Rectangle 103"/>
          <p:cNvSpPr/>
          <p:nvPr/>
        </p:nvSpPr>
        <p:spPr>
          <a:xfrm>
            <a:off x="902491" y="8807300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nip Same Side Corner Rectangle 104"/>
          <p:cNvSpPr/>
          <p:nvPr/>
        </p:nvSpPr>
        <p:spPr>
          <a:xfrm>
            <a:off x="1818239" y="8849787"/>
            <a:ext cx="335188" cy="268962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 descr="medication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423533" y="7888819"/>
            <a:ext cx="197578" cy="246972"/>
          </a:xfrm>
          <a:prstGeom prst="rect">
            <a:avLst/>
          </a:prstGeom>
        </p:spPr>
      </p:pic>
      <p:pic>
        <p:nvPicPr>
          <p:cNvPr id="107" name="Picture 106" descr="256x256.png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47205" y="7864324"/>
            <a:ext cx="307096" cy="307096"/>
          </a:xfrm>
          <a:prstGeom prst="rect">
            <a:avLst/>
          </a:prstGeom>
        </p:spPr>
      </p:pic>
      <p:pic>
        <p:nvPicPr>
          <p:cNvPr id="108" name="Picture 107" descr="town.png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22885" y="7869769"/>
            <a:ext cx="285529" cy="262585"/>
          </a:xfrm>
          <a:prstGeom prst="rect">
            <a:avLst/>
          </a:prstGeom>
        </p:spPr>
      </p:pic>
      <p:pic>
        <p:nvPicPr>
          <p:cNvPr id="109" name="Picture 108" descr="256x256.png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946484" y="8826499"/>
            <a:ext cx="261930" cy="261930"/>
          </a:xfrm>
          <a:prstGeom prst="rect">
            <a:avLst/>
          </a:prstGeom>
        </p:spPr>
      </p:pic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416771" y="3548078"/>
            <a:ext cx="199841" cy="199841"/>
          </a:xfrm>
          <a:prstGeom prst="rect">
            <a:avLst/>
          </a:prstGeom>
        </p:spPr>
      </p:pic>
      <p:pic>
        <p:nvPicPr>
          <p:cNvPr id="111" name="Picture 110" descr="fist_128x128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 flipH="1" flipV="1">
            <a:off x="559674" y="3600454"/>
            <a:ext cx="246775" cy="246775"/>
          </a:xfrm>
          <a:prstGeom prst="rect">
            <a:avLst/>
          </a:prstGeom>
        </p:spPr>
      </p:pic>
      <p:pic>
        <p:nvPicPr>
          <p:cNvPr id="112" name="Picture 111" descr="128x128.png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880197" y="3514493"/>
            <a:ext cx="374011" cy="374011"/>
          </a:xfrm>
          <a:prstGeom prst="rect">
            <a:avLst/>
          </a:prstGeom>
        </p:spPr>
      </p:pic>
      <p:pic>
        <p:nvPicPr>
          <p:cNvPr id="113" name="Picture 112" descr="128x128.png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310647" y="3514493"/>
            <a:ext cx="283380" cy="28338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428022" y="2107005"/>
            <a:ext cx="325174" cy="325174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090672" y="2563742"/>
            <a:ext cx="308938" cy="308938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891894" y="2582698"/>
            <a:ext cx="289982" cy="289982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4596672" y="2601419"/>
            <a:ext cx="295222" cy="295222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5881693" y="3986393"/>
            <a:ext cx="415924" cy="415924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5950513" y="673100"/>
            <a:ext cx="304800" cy="304800"/>
          </a:xfrm>
          <a:prstGeom prst="rect">
            <a:avLst/>
          </a:prstGeom>
        </p:spPr>
      </p:pic>
      <p:sp>
        <p:nvSpPr>
          <p:cNvPr id="121" name="Oval Callout 120"/>
          <p:cNvSpPr/>
          <p:nvPr/>
        </p:nvSpPr>
        <p:spPr>
          <a:xfrm>
            <a:off x="2710692" y="701417"/>
            <a:ext cx="348231" cy="225683"/>
          </a:xfrm>
          <a:prstGeom prst="wedgeEllipseCallou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2702226" y="714117"/>
            <a:ext cx="371174" cy="168533"/>
          </a:xfrm>
          <a:prstGeom prst="line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9" name="Picture 128" descr="exit door , to_128x128.png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2215547" y="613445"/>
            <a:ext cx="313655" cy="313655"/>
          </a:xfrm>
          <a:prstGeom prst="rect">
            <a:avLst/>
          </a:prstGeom>
        </p:spPr>
      </p:pic>
      <p:pic>
        <p:nvPicPr>
          <p:cNvPr id="130" name="Picture 129" descr="right hand_128x128.png"/>
          <p:cNvPicPr>
            <a:picLocks noChangeAspect="1"/>
          </p:cNvPicPr>
          <p:nvPr/>
        </p:nvPicPr>
        <p:blipFill>
          <a:blip r:embed="rId71"/>
          <a:srcRect t="34082" r="49666"/>
          <a:stretch>
            <a:fillRect/>
          </a:stretch>
        </p:blipFill>
        <p:spPr>
          <a:xfrm>
            <a:off x="2423086" y="649158"/>
            <a:ext cx="212232" cy="277942"/>
          </a:xfrm>
          <a:prstGeom prst="rect">
            <a:avLst/>
          </a:prstGeom>
        </p:spPr>
      </p:pic>
      <p:pic>
        <p:nvPicPr>
          <p:cNvPr id="131" name="Picture 130" descr="cut_128x128.png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880197" y="613445"/>
            <a:ext cx="342723" cy="342723"/>
          </a:xfrm>
          <a:prstGeom prst="rect">
            <a:avLst/>
          </a:prstGeom>
        </p:spPr>
      </p:pic>
      <p:pic>
        <p:nvPicPr>
          <p:cNvPr id="132" name="Picture 131" descr="candy hearts_128x128.png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1337413" y="590512"/>
            <a:ext cx="365656" cy="365656"/>
          </a:xfrm>
          <a:prstGeom prst="rect">
            <a:avLst/>
          </a:prstGeom>
        </p:spPr>
      </p:pic>
      <p:sp>
        <p:nvSpPr>
          <p:cNvPr id="133" name="Oval 132"/>
          <p:cNvSpPr/>
          <p:nvPr/>
        </p:nvSpPr>
        <p:spPr>
          <a:xfrm>
            <a:off x="434376" y="673100"/>
            <a:ext cx="343381" cy="229248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 descr="sunglasses_128x128.png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1763053" y="553295"/>
            <a:ext cx="299767" cy="299767"/>
          </a:xfrm>
          <a:prstGeom prst="rect">
            <a:avLst/>
          </a:prstGeom>
        </p:spPr>
      </p:pic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 flipH="1">
            <a:off x="1969102" y="684902"/>
            <a:ext cx="217446" cy="217446"/>
          </a:xfrm>
          <a:prstGeom prst="rect">
            <a:avLst/>
          </a:prstGeom>
        </p:spPr>
      </p:pic>
      <p:pic>
        <p:nvPicPr>
          <p:cNvPr id="136" name="Picture 135" descr="jealous lady_128x128.png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 flipH="1">
            <a:off x="3383354" y="787746"/>
            <a:ext cx="172876" cy="172876"/>
          </a:xfrm>
          <a:prstGeom prst="rect">
            <a:avLst/>
          </a:prstGeom>
        </p:spPr>
      </p:pic>
      <p:pic>
        <p:nvPicPr>
          <p:cNvPr id="137" name="Picture 136" descr="jealous man_128x128.png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3157189" y="773380"/>
            <a:ext cx="196054" cy="196054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>
            <a:off x="3365942" y="807912"/>
            <a:ext cx="1588" cy="13744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2" name="Picture 141" descr="Earth_128x128.png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3672704" y="701417"/>
            <a:ext cx="293064" cy="293064"/>
          </a:xfrm>
          <a:prstGeom prst="rect">
            <a:avLst/>
          </a:prstGeom>
        </p:spPr>
      </p:pic>
      <p:pic>
        <p:nvPicPr>
          <p:cNvPr id="146" name="Picture 145" descr="finger_128x128.png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5938341" y="1102730"/>
            <a:ext cx="365653" cy="365653"/>
          </a:xfrm>
          <a:prstGeom prst="rect">
            <a:avLst/>
          </a:prstGeom>
        </p:spPr>
      </p:pic>
      <p:pic>
        <p:nvPicPr>
          <p:cNvPr id="147" name="Picture 146" descr="finger_128x128.png"/>
          <p:cNvPicPr>
            <a:picLocks noChangeAspect="1"/>
          </p:cNvPicPr>
          <p:nvPr/>
        </p:nvPicPr>
        <p:blipFill>
          <a:blip r:embed="rId79"/>
          <a:srcRect l="51831" b="57743"/>
          <a:stretch>
            <a:fillRect/>
          </a:stretch>
        </p:blipFill>
        <p:spPr>
          <a:xfrm rot="10800000">
            <a:off x="5887404" y="1077126"/>
            <a:ext cx="193476" cy="169732"/>
          </a:xfrm>
          <a:prstGeom prst="rect">
            <a:avLst/>
          </a:prstGeom>
        </p:spPr>
      </p:pic>
      <p:sp>
        <p:nvSpPr>
          <p:cNvPr id="148" name="Isosceles Triangle 147"/>
          <p:cNvSpPr/>
          <p:nvPr/>
        </p:nvSpPr>
        <p:spPr>
          <a:xfrm>
            <a:off x="3288872" y="2727139"/>
            <a:ext cx="128741" cy="143350"/>
          </a:xfrm>
          <a:prstGeom prst="triangle">
            <a:avLst>
              <a:gd name="adj" fmla="val 50000"/>
            </a:avLst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Arrow Connector 148"/>
          <p:cNvCxnSpPr/>
          <p:nvPr/>
        </p:nvCxnSpPr>
        <p:spPr>
          <a:xfrm rot="16200000" flipH="1">
            <a:off x="3282588" y="2632029"/>
            <a:ext cx="138019" cy="1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0" name="Picture 149" descr="128x128.png"/>
          <p:cNvPicPr>
            <a:picLocks noChangeAspect="1"/>
          </p:cNvPicPr>
          <p:nvPr/>
        </p:nvPicPr>
        <p:blipFill>
          <a:blip r:embed="rId80"/>
          <a:srcRect r="45584"/>
          <a:stretch>
            <a:fillRect/>
          </a:stretch>
        </p:blipFill>
        <p:spPr>
          <a:xfrm>
            <a:off x="4926617" y="680688"/>
            <a:ext cx="168090" cy="300392"/>
          </a:xfrm>
          <a:prstGeom prst="rect">
            <a:avLst/>
          </a:prstGeom>
        </p:spPr>
      </p:pic>
      <p:pic>
        <p:nvPicPr>
          <p:cNvPr id="153" name="Picture 152" descr="where_128x128.png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423623" y="1700147"/>
            <a:ext cx="245564" cy="245564"/>
          </a:xfrm>
          <a:prstGeom prst="rect">
            <a:avLst/>
          </a:prstGeom>
        </p:spPr>
      </p:pic>
      <p:pic>
        <p:nvPicPr>
          <p:cNvPr id="154" name="Picture 153" descr="money_128x128.png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623235" y="1700147"/>
            <a:ext cx="232108" cy="232108"/>
          </a:xfrm>
          <a:prstGeom prst="rect">
            <a:avLst/>
          </a:prstGeom>
        </p:spPr>
      </p:pic>
      <p:pic>
        <p:nvPicPr>
          <p:cNvPr id="155" name="Picture 154" descr="where_128x128.png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974710" y="1641942"/>
            <a:ext cx="316468" cy="316468"/>
          </a:xfrm>
          <a:prstGeom prst="rect">
            <a:avLst/>
          </a:prstGeom>
        </p:spPr>
      </p:pic>
      <p:pic>
        <p:nvPicPr>
          <p:cNvPr id="156" name="Picture 155" descr="128x128.png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5155523" y="1595379"/>
            <a:ext cx="268552" cy="268552"/>
          </a:xfrm>
          <a:prstGeom prst="rect">
            <a:avLst/>
          </a:prstGeom>
        </p:spPr>
      </p:pic>
      <p:pic>
        <p:nvPicPr>
          <p:cNvPr id="157" name="Picture 156" descr="what_128x128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5399610" y="2132643"/>
            <a:ext cx="263611" cy="263611"/>
          </a:xfrm>
          <a:prstGeom prst="rect">
            <a:avLst/>
          </a:prstGeom>
        </p:spPr>
      </p:pic>
      <p:pic>
        <p:nvPicPr>
          <p:cNvPr id="158" name="Picture 157" descr="group work_128x128.png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586174" y="2141587"/>
            <a:ext cx="254667" cy="254667"/>
          </a:xfrm>
          <a:prstGeom prst="rect">
            <a:avLst/>
          </a:prstGeom>
        </p:spPr>
      </p:pic>
      <p:pic>
        <p:nvPicPr>
          <p:cNvPr id="159" name="Picture 158" descr="128x128.png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4168776" y="2575659"/>
            <a:ext cx="209855" cy="209855"/>
          </a:xfrm>
          <a:prstGeom prst="rect">
            <a:avLst/>
          </a:prstGeom>
        </p:spPr>
      </p:pic>
      <p:pic>
        <p:nvPicPr>
          <p:cNvPr id="160" name="Picture 159" descr="what_128x128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038624" y="2549345"/>
            <a:ext cx="214101" cy="214101"/>
          </a:xfrm>
          <a:prstGeom prst="rect">
            <a:avLst/>
          </a:prstGeom>
        </p:spPr>
      </p:pic>
      <p:pic>
        <p:nvPicPr>
          <p:cNvPr id="161" name="Picture 160" descr="brain_128x128.png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4311231" y="2660944"/>
            <a:ext cx="169382" cy="169382"/>
          </a:xfrm>
          <a:prstGeom prst="rect">
            <a:avLst/>
          </a:prstGeom>
        </p:spPr>
      </p:pic>
      <p:pic>
        <p:nvPicPr>
          <p:cNvPr id="162" name="Picture 161" descr="what_128x128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937177" y="2141372"/>
            <a:ext cx="262298" cy="262298"/>
          </a:xfrm>
          <a:prstGeom prst="rect">
            <a:avLst/>
          </a:prstGeom>
        </p:spPr>
      </p:pic>
      <p:pic>
        <p:nvPicPr>
          <p:cNvPr id="163" name="Picture 162" descr="next_128x128.png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5128042" y="2153360"/>
            <a:ext cx="232317" cy="232317"/>
          </a:xfrm>
          <a:prstGeom prst="rect">
            <a:avLst/>
          </a:prstGeom>
        </p:spPr>
      </p:pic>
      <p:sp>
        <p:nvSpPr>
          <p:cNvPr id="167" name="Isosceles Triangle 166"/>
          <p:cNvSpPr/>
          <p:nvPr/>
        </p:nvSpPr>
        <p:spPr>
          <a:xfrm>
            <a:off x="4633605" y="2199862"/>
            <a:ext cx="128741" cy="143350"/>
          </a:xfrm>
          <a:prstGeom prst="triangl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Arrow Connector 167"/>
          <p:cNvCxnSpPr/>
          <p:nvPr/>
        </p:nvCxnSpPr>
        <p:spPr>
          <a:xfrm rot="10800000" flipV="1">
            <a:off x="4760467" y="2114495"/>
            <a:ext cx="157428" cy="15240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9" name="Picture 168" descr="spotty_128x128.png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3168597" y="3129717"/>
            <a:ext cx="217595" cy="217595"/>
          </a:xfrm>
          <a:prstGeom prst="rect">
            <a:avLst/>
          </a:prstGeom>
        </p:spPr>
      </p:pic>
      <p:sp>
        <p:nvSpPr>
          <p:cNvPr id="170" name="Oval 169"/>
          <p:cNvSpPr/>
          <p:nvPr/>
        </p:nvSpPr>
        <p:spPr>
          <a:xfrm>
            <a:off x="3264210" y="3039941"/>
            <a:ext cx="283521" cy="307371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1" name="Picture 170" descr="128x128.png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4521552" y="3480223"/>
            <a:ext cx="354273" cy="354273"/>
          </a:xfrm>
          <a:prstGeom prst="rect">
            <a:avLst/>
          </a:prstGeom>
        </p:spPr>
      </p:pic>
      <p:pic>
        <p:nvPicPr>
          <p:cNvPr id="172" name="Picture 171" descr="care assistant 2b_128x128.png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5009395" y="3589154"/>
            <a:ext cx="314132" cy="314132"/>
          </a:xfrm>
          <a:prstGeom prst="rect">
            <a:avLst/>
          </a:prstGeom>
        </p:spPr>
      </p:pic>
      <p:pic>
        <p:nvPicPr>
          <p:cNvPr id="173" name="Picture 172" descr="stomach ache_128x128.png"/>
          <p:cNvPicPr>
            <a:picLocks noChangeAspect="1"/>
          </p:cNvPicPr>
          <p:nvPr/>
        </p:nvPicPr>
        <p:blipFill>
          <a:blip r:embed="rId89"/>
          <a:srcRect b="39668"/>
          <a:stretch>
            <a:fillRect/>
          </a:stretch>
        </p:blipFill>
        <p:spPr>
          <a:xfrm>
            <a:off x="5356690" y="3488264"/>
            <a:ext cx="559842" cy="337765"/>
          </a:xfrm>
          <a:prstGeom prst="rect">
            <a:avLst/>
          </a:prstGeom>
        </p:spPr>
      </p:pic>
      <p:pic>
        <p:nvPicPr>
          <p:cNvPr id="174" name="Picture 173" descr="wheelchair and switch mount_128x128.png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5855080" y="4514235"/>
            <a:ext cx="206850" cy="206850"/>
          </a:xfrm>
          <a:prstGeom prst="rect">
            <a:avLst/>
          </a:prstGeom>
        </p:spPr>
      </p:pic>
      <p:pic>
        <p:nvPicPr>
          <p:cNvPr id="175" name="Picture 174" descr="hoist_128x128.png"/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6137328" y="4524552"/>
            <a:ext cx="172104" cy="172104"/>
          </a:xfrm>
          <a:prstGeom prst="rect">
            <a:avLst/>
          </a:prstGeom>
        </p:spPr>
      </p:pic>
      <p:pic>
        <p:nvPicPr>
          <p:cNvPr id="176" name="Picture 175" descr="communication book portable_128x128.png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6023011" y="4642206"/>
            <a:ext cx="198613" cy="198613"/>
          </a:xfrm>
          <a:prstGeom prst="rect">
            <a:avLst/>
          </a:prstGeom>
        </p:spPr>
      </p:pic>
      <p:pic>
        <p:nvPicPr>
          <p:cNvPr id="177" name="Picture 176" descr="128x128.png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5555318" y="4962861"/>
            <a:ext cx="294314" cy="294314"/>
          </a:xfrm>
          <a:prstGeom prst="rect">
            <a:avLst/>
          </a:prstGeom>
        </p:spPr>
      </p:pic>
      <p:pic>
        <p:nvPicPr>
          <p:cNvPr id="178" name="Picture 177" descr="hairbrush_128x128.png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 rot="18386451">
            <a:off x="5422770" y="4938064"/>
            <a:ext cx="202691" cy="202691"/>
          </a:xfrm>
          <a:prstGeom prst="rect">
            <a:avLst/>
          </a:prstGeom>
        </p:spPr>
      </p:pic>
      <p:pic>
        <p:nvPicPr>
          <p:cNvPr id="179" name="Picture 178" descr="128x128.png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5928431" y="3527848"/>
            <a:ext cx="386712" cy="386712"/>
          </a:xfrm>
          <a:prstGeom prst="rect">
            <a:avLst/>
          </a:prstGeom>
        </p:spPr>
      </p:pic>
      <p:sp>
        <p:nvSpPr>
          <p:cNvPr id="180" name="Freeform 179"/>
          <p:cNvSpPr/>
          <p:nvPr/>
        </p:nvSpPr>
        <p:spPr>
          <a:xfrm>
            <a:off x="5896799" y="3538731"/>
            <a:ext cx="251554" cy="313758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3765742" y="3064714"/>
            <a:ext cx="260933" cy="27879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2" name="Picture 181" descr="spotty_128x128.png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3609462" y="3201238"/>
            <a:ext cx="154465" cy="154465"/>
          </a:xfrm>
          <a:prstGeom prst="rect">
            <a:avLst/>
          </a:prstGeom>
        </p:spPr>
      </p:pic>
      <p:pic>
        <p:nvPicPr>
          <p:cNvPr id="183" name="Picture 182" descr="exit door , to_128x128.png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5950513" y="3022805"/>
            <a:ext cx="356750" cy="356750"/>
          </a:xfrm>
          <a:prstGeom prst="rect">
            <a:avLst/>
          </a:prstGeom>
        </p:spPr>
      </p:pic>
      <p:sp>
        <p:nvSpPr>
          <p:cNvPr id="184" name="Isosceles Triangle 183"/>
          <p:cNvSpPr/>
          <p:nvPr/>
        </p:nvSpPr>
        <p:spPr>
          <a:xfrm>
            <a:off x="3617094" y="2655878"/>
            <a:ext cx="189563" cy="179967"/>
          </a:xfrm>
          <a:prstGeom prst="triangl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5" name="Straight Arrow Connector 184"/>
          <p:cNvCxnSpPr/>
          <p:nvPr/>
        </p:nvCxnSpPr>
        <p:spPr>
          <a:xfrm rot="10800000" flipV="1">
            <a:off x="3760789" y="2563021"/>
            <a:ext cx="222549" cy="15035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Isosceles Triangle 185"/>
          <p:cNvSpPr/>
          <p:nvPr/>
        </p:nvSpPr>
        <p:spPr>
          <a:xfrm>
            <a:off x="3208729" y="5021768"/>
            <a:ext cx="285735" cy="235407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8" name="Picture 187" descr="enter , to_128x128.png"/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4122596" y="3013662"/>
            <a:ext cx="354741" cy="354741"/>
          </a:xfrm>
          <a:prstGeom prst="rect">
            <a:avLst/>
          </a:prstGeom>
        </p:spPr>
      </p:pic>
      <p:pic>
        <p:nvPicPr>
          <p:cNvPr id="189" name="Picture 188" descr="exit , to_128x128.png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4578487" y="3023434"/>
            <a:ext cx="361192" cy="361192"/>
          </a:xfrm>
          <a:prstGeom prst="rect">
            <a:avLst/>
          </a:prstGeom>
        </p:spPr>
      </p:pic>
      <p:pic>
        <p:nvPicPr>
          <p:cNvPr id="195" name="Picture 194" descr="128x128.png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5198862" y="3045024"/>
            <a:ext cx="262307" cy="262307"/>
          </a:xfrm>
          <a:prstGeom prst="rect">
            <a:avLst/>
          </a:prstGeom>
        </p:spPr>
      </p:pic>
      <p:pic>
        <p:nvPicPr>
          <p:cNvPr id="196" name="Picture 195" descr="work book_128x128.png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5006336" y="3077414"/>
            <a:ext cx="265915" cy="265915"/>
          </a:xfrm>
          <a:prstGeom prst="rect">
            <a:avLst/>
          </a:prstGeom>
        </p:spPr>
      </p:pic>
      <p:sp>
        <p:nvSpPr>
          <p:cNvPr id="197" name="Multiply 196"/>
          <p:cNvSpPr/>
          <p:nvPr/>
        </p:nvSpPr>
        <p:spPr>
          <a:xfrm>
            <a:off x="2239431" y="2123739"/>
            <a:ext cx="384242" cy="331156"/>
          </a:xfrm>
          <a:prstGeom prst="mathMultiply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Multiply 197"/>
          <p:cNvSpPr/>
          <p:nvPr/>
        </p:nvSpPr>
        <p:spPr>
          <a:xfrm>
            <a:off x="2634687" y="2101023"/>
            <a:ext cx="384242" cy="331156"/>
          </a:xfrm>
          <a:prstGeom prst="mathMultiply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9" name="Straight Arrow Connector 198"/>
          <p:cNvCxnSpPr/>
          <p:nvPr/>
        </p:nvCxnSpPr>
        <p:spPr>
          <a:xfrm rot="16200000" flipH="1">
            <a:off x="2358310" y="2138157"/>
            <a:ext cx="138019" cy="1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 rot="10800000" flipV="1">
            <a:off x="2934762" y="2069146"/>
            <a:ext cx="138639" cy="107055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fist_128x128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 flipH="1" flipV="1">
            <a:off x="393700" y="3985772"/>
            <a:ext cx="441788" cy="441788"/>
          </a:xfrm>
          <a:prstGeom prst="rect">
            <a:avLst/>
          </a:prstGeom>
        </p:spPr>
      </p:pic>
      <p:sp>
        <p:nvSpPr>
          <p:cNvPr id="203" name="Rectangle 202"/>
          <p:cNvSpPr/>
          <p:nvPr/>
        </p:nvSpPr>
        <p:spPr>
          <a:xfrm>
            <a:off x="487889" y="4018616"/>
            <a:ext cx="169494" cy="2248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203" descr="128x128.png"/>
          <p:cNvPicPr>
            <a:picLocks noChangeAspect="1"/>
          </p:cNvPicPr>
          <p:nvPr/>
        </p:nvPicPr>
        <p:blipFill>
          <a:blip r:embed="rId100"/>
          <a:srcRect l="28223" t="20284" r="29590" b="38477"/>
          <a:stretch>
            <a:fillRect/>
          </a:stretch>
        </p:blipFill>
        <p:spPr>
          <a:xfrm>
            <a:off x="1376845" y="4028707"/>
            <a:ext cx="287284" cy="280825"/>
          </a:xfrm>
          <a:prstGeom prst="rect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5" name="Picture 204" descr="spotty_128x128.png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628652" y="4530950"/>
            <a:ext cx="221236" cy="221236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6" name="Oval 205"/>
          <p:cNvSpPr/>
          <p:nvPr/>
        </p:nvSpPr>
        <p:spPr>
          <a:xfrm>
            <a:off x="614362" y="4508737"/>
            <a:ext cx="222912" cy="268704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9" name="Picture 208" descr="spotty_128x128.png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407990" y="4526717"/>
            <a:ext cx="221236" cy="221236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0" name="Oval 209"/>
          <p:cNvSpPr/>
          <p:nvPr/>
        </p:nvSpPr>
        <p:spPr>
          <a:xfrm>
            <a:off x="393700" y="4504504"/>
            <a:ext cx="222912" cy="268704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2" name="Picture 211" descr="walk.png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754301" y="4483649"/>
            <a:ext cx="381581" cy="363915"/>
          </a:xfrm>
          <a:prstGeom prst="rect">
            <a:avLst/>
          </a:prstGeom>
        </p:spPr>
      </p:pic>
      <p:sp>
        <p:nvSpPr>
          <p:cNvPr id="213" name="Equal 212"/>
          <p:cNvSpPr/>
          <p:nvPr/>
        </p:nvSpPr>
        <p:spPr>
          <a:xfrm>
            <a:off x="1470025" y="4508737"/>
            <a:ext cx="270455" cy="217130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4" name="Straight Arrow Connector 213"/>
          <p:cNvCxnSpPr/>
          <p:nvPr/>
        </p:nvCxnSpPr>
        <p:spPr>
          <a:xfrm rot="10800000">
            <a:off x="1322773" y="4627033"/>
            <a:ext cx="147252" cy="1588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8" name="Picture 217" descr="128x128.png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417512" y="4969928"/>
            <a:ext cx="393700" cy="393700"/>
          </a:xfrm>
          <a:prstGeom prst="rect">
            <a:avLst/>
          </a:prstGeom>
        </p:spPr>
      </p:pic>
      <p:pic>
        <p:nvPicPr>
          <p:cNvPr id="220" name="Picture 219" descr="face neutral 3_128x128.png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806449" y="4969928"/>
            <a:ext cx="319243" cy="319243"/>
          </a:xfrm>
          <a:prstGeom prst="rect">
            <a:avLst/>
          </a:prstGeom>
        </p:spPr>
      </p:pic>
      <p:sp>
        <p:nvSpPr>
          <p:cNvPr id="221" name="Rounded Rectangular Callout 220"/>
          <p:cNvSpPr/>
          <p:nvPr/>
        </p:nvSpPr>
        <p:spPr>
          <a:xfrm>
            <a:off x="969075" y="5015264"/>
            <a:ext cx="322216" cy="159592"/>
          </a:xfrm>
          <a:prstGeom prst="wedgeRoundRectCallou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latin typeface="Comic Sans MS"/>
                <a:cs typeface="Comic Sans MS"/>
              </a:rPr>
              <a:t>ask</a:t>
            </a:r>
            <a:endParaRPr lang="en-US" sz="600" dirty="0">
              <a:latin typeface="Comic Sans MS"/>
              <a:cs typeface="Comic Sans MS"/>
            </a:endParaRPr>
          </a:p>
        </p:txBody>
      </p:sp>
      <p:pic>
        <p:nvPicPr>
          <p:cNvPr id="222" name="Picture 221" descr="love.png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1376845" y="4969928"/>
            <a:ext cx="293113" cy="321177"/>
          </a:xfrm>
          <a:prstGeom prst="rect">
            <a:avLst/>
          </a:prstGeom>
        </p:spPr>
      </p:pic>
      <p:pic>
        <p:nvPicPr>
          <p:cNvPr id="223" name="Picture 222" descr="256x256.png"/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1743353" y="4853629"/>
            <a:ext cx="472194" cy="472194"/>
          </a:xfrm>
          <a:prstGeom prst="rect">
            <a:avLst/>
          </a:prstGeom>
        </p:spPr>
      </p:pic>
      <p:pic>
        <p:nvPicPr>
          <p:cNvPr id="224" name="Picture 223" descr="cooking.png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1847221" y="4484337"/>
            <a:ext cx="296025" cy="353319"/>
          </a:xfrm>
          <a:prstGeom prst="rect">
            <a:avLst/>
          </a:prstGeom>
        </p:spPr>
      </p:pic>
      <p:pic>
        <p:nvPicPr>
          <p:cNvPr id="225" name="Picture 224" descr="slug_128x128.png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492122" y="2055520"/>
            <a:ext cx="362776" cy="362776"/>
          </a:xfrm>
          <a:prstGeom prst="rect">
            <a:avLst/>
          </a:prstGeom>
        </p:spPr>
      </p:pic>
      <p:cxnSp>
        <p:nvCxnSpPr>
          <p:cNvPr id="226" name="Curved Connector 225"/>
          <p:cNvCxnSpPr/>
          <p:nvPr/>
        </p:nvCxnSpPr>
        <p:spPr>
          <a:xfrm rot="16200000" flipV="1">
            <a:off x="446200" y="2161951"/>
            <a:ext cx="295049" cy="203203"/>
          </a:xfrm>
          <a:prstGeom prst="curvedConnector3">
            <a:avLst>
              <a:gd name="adj1" fmla="val 17000"/>
            </a:avLst>
          </a:prstGeom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6" name="Picture 235" descr="loud_128x128.png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866234" y="2047464"/>
            <a:ext cx="416465" cy="416465"/>
          </a:xfrm>
          <a:prstGeom prst="rect">
            <a:avLst/>
          </a:prstGeom>
        </p:spPr>
      </p:pic>
      <p:pic>
        <p:nvPicPr>
          <p:cNvPr id="238" name="Picture 237" descr="quiet_128x128.png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1352469" y="2102991"/>
            <a:ext cx="317611" cy="317611"/>
          </a:xfrm>
          <a:prstGeom prst="rect">
            <a:avLst/>
          </a:prstGeom>
        </p:spPr>
      </p:pic>
      <p:pic>
        <p:nvPicPr>
          <p:cNvPr id="240" name="Picture 239" descr="hard_128x128.png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393700" y="2991201"/>
            <a:ext cx="435332" cy="435332"/>
          </a:xfrm>
          <a:prstGeom prst="rect">
            <a:avLst/>
          </a:prstGeom>
        </p:spPr>
      </p:pic>
      <p:pic>
        <p:nvPicPr>
          <p:cNvPr id="241" name="Picture 240" descr="shiny_128x128.png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879683" y="2527656"/>
            <a:ext cx="360539" cy="360539"/>
          </a:xfrm>
          <a:prstGeom prst="rect">
            <a:avLst/>
          </a:prstGeom>
        </p:spPr>
      </p:pic>
      <p:pic>
        <p:nvPicPr>
          <p:cNvPr id="242" name="Picture 241" descr="old object_128x128.png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1337413" y="2543862"/>
            <a:ext cx="344333" cy="344333"/>
          </a:xfrm>
          <a:prstGeom prst="rect">
            <a:avLst/>
          </a:prstGeom>
        </p:spPr>
      </p:pic>
      <p:pic>
        <p:nvPicPr>
          <p:cNvPr id="248" name="Picture 247" descr="128x128.png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1889842" y="4036649"/>
            <a:ext cx="325705" cy="325705"/>
          </a:xfrm>
          <a:prstGeom prst="rect">
            <a:avLst/>
          </a:prstGeom>
        </p:spPr>
      </p:pic>
      <p:pic>
        <p:nvPicPr>
          <p:cNvPr id="249" name="Picture 248" descr="fist_128x128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753179" y="3968840"/>
            <a:ext cx="242107" cy="242107"/>
          </a:xfrm>
          <a:prstGeom prst="rect">
            <a:avLst/>
          </a:prstGeom>
        </p:spPr>
      </p:pic>
      <p:pic>
        <p:nvPicPr>
          <p:cNvPr id="250" name="Picture 249" descr="fist_128x128.png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821823" y="4070922"/>
            <a:ext cx="242107" cy="242107"/>
          </a:xfrm>
          <a:prstGeom prst="rect">
            <a:avLst/>
          </a:prstGeom>
        </p:spPr>
      </p:pic>
      <p:pic>
        <p:nvPicPr>
          <p:cNvPr id="251" name="Picture 250" descr="take a work break , to_128x128.png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2704947" y="3977306"/>
            <a:ext cx="376582" cy="376582"/>
          </a:xfrm>
          <a:prstGeom prst="rect">
            <a:avLst/>
          </a:prstGeom>
        </p:spPr>
      </p:pic>
      <p:pic>
        <p:nvPicPr>
          <p:cNvPr id="252" name="Picture 251" descr="hear , to_128x128.png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2674408" y="4548954"/>
            <a:ext cx="304800" cy="304800"/>
          </a:xfrm>
          <a:prstGeom prst="rect">
            <a:avLst/>
          </a:prstGeom>
        </p:spPr>
      </p:pic>
      <p:pic>
        <p:nvPicPr>
          <p:cNvPr id="253" name="Picture 252" descr="256x256.png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402799" y="4547374"/>
            <a:ext cx="261930" cy="261930"/>
          </a:xfrm>
          <a:prstGeom prst="rect">
            <a:avLst/>
          </a:prstGeom>
        </p:spPr>
      </p:pic>
      <p:pic>
        <p:nvPicPr>
          <p:cNvPr id="254" name="Picture 253" descr="go.png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2161911" y="4524612"/>
            <a:ext cx="356729" cy="356729"/>
          </a:xfrm>
          <a:prstGeom prst="rect">
            <a:avLst/>
          </a:prstGeom>
        </p:spPr>
      </p:pic>
      <p:pic>
        <p:nvPicPr>
          <p:cNvPr id="255" name="Picture 254" descr="go.png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2120273" y="3531588"/>
            <a:ext cx="356729" cy="356729"/>
          </a:xfrm>
          <a:prstGeom prst="rect">
            <a:avLst/>
          </a:prstGeom>
        </p:spPr>
      </p:pic>
      <p:pic>
        <p:nvPicPr>
          <p:cNvPr id="256" name="Picture 255" descr="256x256.png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366779" y="3567128"/>
            <a:ext cx="297950" cy="297950"/>
          </a:xfrm>
          <a:prstGeom prst="rect">
            <a:avLst/>
          </a:prstGeom>
        </p:spPr>
      </p:pic>
      <p:pic>
        <p:nvPicPr>
          <p:cNvPr id="257" name="Picture 256" descr="want.png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1922987" y="3512538"/>
            <a:ext cx="255919" cy="285335"/>
          </a:xfrm>
          <a:prstGeom prst="rect">
            <a:avLst/>
          </a:prstGeom>
        </p:spPr>
      </p:pic>
      <p:pic>
        <p:nvPicPr>
          <p:cNvPr id="258" name="Picture 257" descr="128x128.png"/>
          <p:cNvPicPr>
            <a:picLocks noChangeAspect="1"/>
          </p:cNvPicPr>
          <p:nvPr/>
        </p:nvPicPr>
        <p:blipFill>
          <a:blip r:embed="rId80"/>
          <a:srcRect l="11458" t="9343" r="47016" b="6803"/>
          <a:stretch>
            <a:fillRect/>
          </a:stretch>
        </p:blipFill>
        <p:spPr>
          <a:xfrm>
            <a:off x="1770326" y="3512538"/>
            <a:ext cx="153789" cy="310548"/>
          </a:xfrm>
          <a:prstGeom prst="rect">
            <a:avLst/>
          </a:prstGeom>
        </p:spPr>
      </p:pic>
      <p:pic>
        <p:nvPicPr>
          <p:cNvPr id="259" name="Picture 258" descr="clean.png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901229" y="3036018"/>
            <a:ext cx="327195" cy="302240"/>
          </a:xfrm>
          <a:prstGeom prst="rect">
            <a:avLst/>
          </a:prstGeom>
        </p:spPr>
      </p:pic>
      <p:pic>
        <p:nvPicPr>
          <p:cNvPr id="260" name="Picture 259" descr="dirty.png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353275" y="3032457"/>
            <a:ext cx="337863" cy="313943"/>
          </a:xfrm>
          <a:prstGeom prst="rect">
            <a:avLst/>
          </a:prstGeom>
        </p:spPr>
      </p:pic>
      <p:pic>
        <p:nvPicPr>
          <p:cNvPr id="261" name="Picture 260" descr="256x256.png"/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1804872" y="1572636"/>
            <a:ext cx="368300" cy="368300"/>
          </a:xfrm>
          <a:prstGeom prst="rect">
            <a:avLst/>
          </a:prstGeom>
        </p:spPr>
      </p:pic>
      <p:pic>
        <p:nvPicPr>
          <p:cNvPr id="262" name="Picture 261" descr="256x256.png"/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1785892" y="2025293"/>
            <a:ext cx="403157" cy="403157"/>
          </a:xfrm>
          <a:prstGeom prst="rect">
            <a:avLst/>
          </a:prstGeom>
        </p:spPr>
      </p:pic>
      <p:pic>
        <p:nvPicPr>
          <p:cNvPr id="263" name="Picture 262" descr="256x256.png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1809270" y="2530484"/>
            <a:ext cx="340005" cy="340005"/>
          </a:xfrm>
          <a:prstGeom prst="rect">
            <a:avLst/>
          </a:prstGeom>
        </p:spPr>
      </p:pic>
      <p:pic>
        <p:nvPicPr>
          <p:cNvPr id="264" name="Picture 263" descr="under.png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2297460" y="2549345"/>
            <a:ext cx="296582" cy="320548"/>
          </a:xfrm>
          <a:prstGeom prst="rect">
            <a:avLst/>
          </a:prstGeom>
        </p:spPr>
      </p:pic>
      <p:pic>
        <p:nvPicPr>
          <p:cNvPr id="265" name="Picture 264" descr="over.png"/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2759071" y="2563742"/>
            <a:ext cx="323459" cy="299275"/>
          </a:xfrm>
          <a:prstGeom prst="rect">
            <a:avLst/>
          </a:prstGeom>
        </p:spPr>
      </p:pic>
      <p:pic>
        <p:nvPicPr>
          <p:cNvPr id="266" name="Picture 265" descr="on.png"/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3226073" y="2069443"/>
            <a:ext cx="242438" cy="336181"/>
          </a:xfrm>
          <a:prstGeom prst="rect">
            <a:avLst/>
          </a:prstGeom>
        </p:spPr>
      </p:pic>
      <p:pic>
        <p:nvPicPr>
          <p:cNvPr id="267" name="Picture 266" descr="down.png"/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2799746" y="1587450"/>
            <a:ext cx="148787" cy="327331"/>
          </a:xfrm>
          <a:prstGeom prst="rect">
            <a:avLst/>
          </a:prstGeom>
        </p:spPr>
      </p:pic>
      <p:pic>
        <p:nvPicPr>
          <p:cNvPr id="268" name="Picture 267" descr="down.png"/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 rot="10800000">
            <a:off x="2366779" y="1600906"/>
            <a:ext cx="148787" cy="327331"/>
          </a:xfrm>
          <a:prstGeom prst="rect">
            <a:avLst/>
          </a:prstGeom>
        </p:spPr>
      </p:pic>
      <p:pic>
        <p:nvPicPr>
          <p:cNvPr id="269" name="Picture 268" descr="in.png"/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3269693" y="1600906"/>
            <a:ext cx="192497" cy="335318"/>
          </a:xfrm>
          <a:prstGeom prst="rect">
            <a:avLst/>
          </a:prstGeom>
        </p:spPr>
      </p:pic>
      <p:pic>
        <p:nvPicPr>
          <p:cNvPr id="270" name="Picture 269" descr="out.png"/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3662796" y="1584793"/>
            <a:ext cx="272916" cy="343444"/>
          </a:xfrm>
          <a:prstGeom prst="rect">
            <a:avLst/>
          </a:prstGeom>
        </p:spPr>
      </p:pic>
      <p:pic>
        <p:nvPicPr>
          <p:cNvPr id="271" name="Picture 270" descr="off.png"/>
          <p:cNvPicPr>
            <a:picLocks noChangeAspect="1"/>
          </p:cNvPicPr>
          <p:nvPr/>
        </p:nvPicPr>
        <p:blipFill>
          <a:blip r:embed="rId129"/>
          <a:stretch>
            <a:fillRect/>
          </a:stretch>
        </p:blipFill>
        <p:spPr>
          <a:xfrm>
            <a:off x="3629059" y="2073476"/>
            <a:ext cx="361598" cy="326829"/>
          </a:xfrm>
          <a:prstGeom prst="rect">
            <a:avLst/>
          </a:prstGeom>
        </p:spPr>
      </p:pic>
      <p:pic>
        <p:nvPicPr>
          <p:cNvPr id="272" name="Picture 271" descr="with.png"/>
          <p:cNvPicPr>
            <a:picLocks noChangeAspect="1"/>
          </p:cNvPicPr>
          <p:nvPr/>
        </p:nvPicPr>
        <p:blipFill>
          <a:blip r:embed="rId130"/>
          <a:stretch>
            <a:fillRect/>
          </a:stretch>
        </p:blipFill>
        <p:spPr>
          <a:xfrm>
            <a:off x="5520046" y="3030594"/>
            <a:ext cx="278684" cy="331766"/>
          </a:xfrm>
          <a:prstGeom prst="rect">
            <a:avLst/>
          </a:prstGeom>
        </p:spPr>
      </p:pic>
      <p:pic>
        <p:nvPicPr>
          <p:cNvPr id="274" name="Picture 273" descr="where_128x128.png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578487" y="1587450"/>
            <a:ext cx="316468" cy="316468"/>
          </a:xfrm>
          <a:prstGeom prst="rect">
            <a:avLst/>
          </a:prstGeom>
        </p:spPr>
      </p:pic>
      <p:pic>
        <p:nvPicPr>
          <p:cNvPr id="275" name="Picture 274" descr="do.png"/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5441951" y="638332"/>
            <a:ext cx="241978" cy="151569"/>
          </a:xfrm>
          <a:prstGeom prst="rect">
            <a:avLst/>
          </a:prstGeom>
        </p:spPr>
      </p:pic>
      <p:pic>
        <p:nvPicPr>
          <p:cNvPr id="276" name="Picture 275" descr="128x128.png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5599291" y="725929"/>
            <a:ext cx="268552" cy="268552"/>
          </a:xfrm>
          <a:prstGeom prst="rect">
            <a:avLst/>
          </a:prstGeom>
        </p:spPr>
      </p:pic>
      <p:pic>
        <p:nvPicPr>
          <p:cNvPr id="277" name="Picture 276" descr="128x128.png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102848" y="2084091"/>
            <a:ext cx="325174" cy="325174"/>
          </a:xfrm>
          <a:prstGeom prst="rect">
            <a:avLst/>
          </a:prstGeom>
        </p:spPr>
      </p:pic>
      <p:pic>
        <p:nvPicPr>
          <p:cNvPr id="278" name="Picture 277" descr="why.png"/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4132757" y="1128383"/>
            <a:ext cx="243476" cy="292171"/>
          </a:xfrm>
          <a:prstGeom prst="rect">
            <a:avLst/>
          </a:prstGeom>
        </p:spPr>
      </p:pic>
      <p:pic>
        <p:nvPicPr>
          <p:cNvPr id="279" name="Picture 278" descr="when.png"/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4541969" y="1128383"/>
            <a:ext cx="384648" cy="256432"/>
          </a:xfrm>
          <a:prstGeom prst="rect">
            <a:avLst/>
          </a:prstGeom>
        </p:spPr>
      </p:pic>
      <p:pic>
        <p:nvPicPr>
          <p:cNvPr id="280" name="Picture 279" descr="who.png"/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5026765" y="1109446"/>
            <a:ext cx="320894" cy="326782"/>
          </a:xfrm>
          <a:prstGeom prst="rect">
            <a:avLst/>
          </a:prstGeom>
        </p:spPr>
      </p:pic>
      <p:pic>
        <p:nvPicPr>
          <p:cNvPr id="281" name="Picture 280" descr="which.png"/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5505261" y="1128383"/>
            <a:ext cx="262128" cy="300355"/>
          </a:xfrm>
          <a:prstGeom prst="rect">
            <a:avLst/>
          </a:prstGeom>
        </p:spPr>
      </p:pic>
      <p:pic>
        <p:nvPicPr>
          <p:cNvPr id="282" name="Picture 281" descr="256x256.png"/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4053880" y="1541346"/>
            <a:ext cx="439349" cy="439349"/>
          </a:xfrm>
          <a:prstGeom prst="rect">
            <a:avLst/>
          </a:prstGeom>
        </p:spPr>
      </p:pic>
      <p:sp>
        <p:nvSpPr>
          <p:cNvPr id="285" name="Isosceles Triangle 284"/>
          <p:cNvSpPr/>
          <p:nvPr/>
        </p:nvSpPr>
        <p:spPr>
          <a:xfrm>
            <a:off x="5094629" y="789901"/>
            <a:ext cx="128741" cy="143350"/>
          </a:xfrm>
          <a:prstGeom prst="triangle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6" name="Straight Arrow Connector 285"/>
          <p:cNvCxnSpPr/>
          <p:nvPr/>
        </p:nvCxnSpPr>
        <p:spPr>
          <a:xfrm rot="10800000" flipV="1">
            <a:off x="5221491" y="704534"/>
            <a:ext cx="157428" cy="152400"/>
          </a:xfrm>
          <a:prstGeom prst="straightConnector1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" name="Picture 286" descr="128x128.png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4493229" y="725929"/>
            <a:ext cx="268552" cy="268552"/>
          </a:xfrm>
          <a:prstGeom prst="rect">
            <a:avLst/>
          </a:prstGeom>
        </p:spPr>
      </p:pic>
      <p:pic>
        <p:nvPicPr>
          <p:cNvPr id="288" name="Picture 287" descr="256x256.png"/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4697976" y="751338"/>
            <a:ext cx="253982" cy="253982"/>
          </a:xfrm>
          <a:prstGeom prst="rect">
            <a:avLst/>
          </a:prstGeom>
        </p:spPr>
      </p:pic>
      <p:pic>
        <p:nvPicPr>
          <p:cNvPr id="289" name="Picture 288" descr="Aboutmyfamily.png"/>
          <p:cNvPicPr>
            <a:picLocks noChangeAspect="1"/>
          </p:cNvPicPr>
          <p:nvPr/>
        </p:nvPicPr>
        <p:blipFill>
          <a:blip r:embed="rId138"/>
          <a:stretch>
            <a:fillRect/>
          </a:stretch>
        </p:blipFill>
        <p:spPr>
          <a:xfrm>
            <a:off x="6433056" y="3594045"/>
            <a:ext cx="262466" cy="262466"/>
          </a:xfrm>
          <a:prstGeom prst="rect">
            <a:avLst/>
          </a:prstGeom>
        </p:spPr>
      </p:pic>
      <p:pic>
        <p:nvPicPr>
          <p:cNvPr id="291" name="Picture 290" descr="128x128.png"/>
          <p:cNvPicPr>
            <a:picLocks noChangeAspect="1"/>
          </p:cNvPicPr>
          <p:nvPr/>
        </p:nvPicPr>
        <p:blipFill>
          <a:blip r:embed="rId80"/>
          <a:srcRect r="45584" b="35538"/>
          <a:stretch>
            <a:fillRect/>
          </a:stretch>
        </p:blipFill>
        <p:spPr>
          <a:xfrm>
            <a:off x="6303941" y="1642570"/>
            <a:ext cx="414243" cy="258690"/>
          </a:xfrm>
          <a:prstGeom prst="rect">
            <a:avLst/>
          </a:prstGeom>
        </p:spPr>
      </p:pic>
      <p:pic>
        <p:nvPicPr>
          <p:cNvPr id="293" name="Picture 292" descr="dog_128x128.png"/>
          <p:cNvPicPr>
            <a:picLocks noChangeAspect="1"/>
          </p:cNvPicPr>
          <p:nvPr/>
        </p:nvPicPr>
        <p:blipFill>
          <a:blip r:embed="rId139"/>
          <a:stretch>
            <a:fillRect/>
          </a:stretch>
        </p:blipFill>
        <p:spPr>
          <a:xfrm>
            <a:off x="6372122" y="4144087"/>
            <a:ext cx="180304" cy="180304"/>
          </a:xfrm>
          <a:prstGeom prst="rect">
            <a:avLst/>
          </a:prstGeom>
        </p:spPr>
      </p:pic>
      <p:pic>
        <p:nvPicPr>
          <p:cNvPr id="294" name="Picture 293" descr="cat_128x128.png"/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6623328" y="4097892"/>
            <a:ext cx="180304" cy="180304"/>
          </a:xfrm>
          <a:prstGeom prst="rect">
            <a:avLst/>
          </a:prstGeom>
        </p:spPr>
      </p:pic>
      <p:pic>
        <p:nvPicPr>
          <p:cNvPr id="295" name="Picture 294" descr="goldfish bowl_128x128.png"/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6499579" y="4081040"/>
            <a:ext cx="152324" cy="152324"/>
          </a:xfrm>
          <a:prstGeom prst="rect">
            <a:avLst/>
          </a:prstGeom>
        </p:spPr>
      </p:pic>
      <p:pic>
        <p:nvPicPr>
          <p:cNvPr id="296" name="Picture 295" descr="old person 3_128x128.png"/>
          <p:cNvPicPr>
            <a:picLocks noChangeAspect="1"/>
          </p:cNvPicPr>
          <p:nvPr/>
        </p:nvPicPr>
        <p:blipFill>
          <a:blip r:embed="rId142"/>
          <a:stretch>
            <a:fillRect/>
          </a:stretch>
        </p:blipFill>
        <p:spPr>
          <a:xfrm>
            <a:off x="6394140" y="3046852"/>
            <a:ext cx="347946" cy="347946"/>
          </a:xfrm>
          <a:prstGeom prst="rect">
            <a:avLst/>
          </a:prstGeom>
        </p:spPr>
      </p:pic>
      <p:pic>
        <p:nvPicPr>
          <p:cNvPr id="297" name="Picture 296" descr="outside_128x128.png"/>
          <p:cNvPicPr>
            <a:picLocks noChangeAspect="1"/>
          </p:cNvPicPr>
          <p:nvPr/>
        </p:nvPicPr>
        <p:blipFill>
          <a:blip r:embed="rId143"/>
          <a:srcRect l="61914" t="38325"/>
          <a:stretch>
            <a:fillRect/>
          </a:stretch>
        </p:blipFill>
        <p:spPr>
          <a:xfrm>
            <a:off x="6493710" y="3663893"/>
            <a:ext cx="115065" cy="186332"/>
          </a:xfrm>
          <a:prstGeom prst="rect">
            <a:avLst/>
          </a:prstGeom>
        </p:spPr>
      </p:pic>
      <p:pic>
        <p:nvPicPr>
          <p:cNvPr id="298" name="Picture 297" descr="outside_128x128.png"/>
          <p:cNvPicPr>
            <a:picLocks noChangeAspect="1"/>
          </p:cNvPicPr>
          <p:nvPr/>
        </p:nvPicPr>
        <p:blipFill>
          <a:blip r:embed="rId143"/>
          <a:srcRect r="31944"/>
          <a:stretch>
            <a:fillRect/>
          </a:stretch>
        </p:blipFill>
        <p:spPr>
          <a:xfrm>
            <a:off x="6432799" y="2033295"/>
            <a:ext cx="228227" cy="335354"/>
          </a:xfrm>
          <a:prstGeom prst="rect">
            <a:avLst/>
          </a:prstGeom>
        </p:spPr>
      </p:pic>
      <p:pic>
        <p:nvPicPr>
          <p:cNvPr id="299" name="Picture 298" descr="school_128x128.png"/>
          <p:cNvPicPr>
            <a:picLocks noChangeAspect="1"/>
          </p:cNvPicPr>
          <p:nvPr/>
        </p:nvPicPr>
        <p:blipFill>
          <a:blip r:embed="rId144"/>
          <a:stretch>
            <a:fillRect/>
          </a:stretch>
        </p:blipFill>
        <p:spPr>
          <a:xfrm>
            <a:off x="6357387" y="4449591"/>
            <a:ext cx="425673" cy="425673"/>
          </a:xfrm>
          <a:prstGeom prst="rect">
            <a:avLst/>
          </a:prstGeom>
        </p:spPr>
      </p:pic>
      <p:pic>
        <p:nvPicPr>
          <p:cNvPr id="300" name="Picture 299" descr="email_128x128.png"/>
          <p:cNvPicPr>
            <a:picLocks noChangeAspect="1"/>
          </p:cNvPicPr>
          <p:nvPr/>
        </p:nvPicPr>
        <p:blipFill>
          <a:blip r:embed="rId145"/>
          <a:srcRect b="28054"/>
          <a:stretch>
            <a:fillRect/>
          </a:stretch>
        </p:blipFill>
        <p:spPr>
          <a:xfrm>
            <a:off x="6360102" y="4960980"/>
            <a:ext cx="402648" cy="289691"/>
          </a:xfrm>
          <a:prstGeom prst="rect">
            <a:avLst/>
          </a:prstGeom>
        </p:spPr>
      </p:pic>
      <p:pic>
        <p:nvPicPr>
          <p:cNvPr id="301" name="Picture 300" descr="group work_128x128.png"/>
          <p:cNvPicPr>
            <a:picLocks noChangeAspect="1"/>
          </p:cNvPicPr>
          <p:nvPr/>
        </p:nvPicPr>
        <p:blipFill>
          <a:blip r:embed="rId83"/>
          <a:srcRect r="49805"/>
          <a:stretch>
            <a:fillRect/>
          </a:stretch>
        </p:blipFill>
        <p:spPr>
          <a:xfrm>
            <a:off x="6435995" y="5355862"/>
            <a:ext cx="232862" cy="463913"/>
          </a:xfrm>
          <a:prstGeom prst="rect">
            <a:avLst/>
          </a:prstGeom>
        </p:spPr>
      </p:pic>
      <p:pic>
        <p:nvPicPr>
          <p:cNvPr id="302" name="Picture 301" descr="music_128x128.png"/>
          <p:cNvPicPr>
            <a:picLocks noChangeAspect="1"/>
          </p:cNvPicPr>
          <p:nvPr/>
        </p:nvPicPr>
        <p:blipFill>
          <a:blip r:embed="rId146"/>
          <a:stretch>
            <a:fillRect/>
          </a:stretch>
        </p:blipFill>
        <p:spPr>
          <a:xfrm>
            <a:off x="6586965" y="6936044"/>
            <a:ext cx="179237" cy="179237"/>
          </a:xfrm>
          <a:prstGeom prst="rect">
            <a:avLst/>
          </a:prstGeom>
        </p:spPr>
      </p:pic>
      <p:pic>
        <p:nvPicPr>
          <p:cNvPr id="303" name="Picture 302" descr="comedy tv_128x128.png"/>
          <p:cNvPicPr>
            <a:picLocks noChangeAspect="1"/>
          </p:cNvPicPr>
          <p:nvPr/>
        </p:nvPicPr>
        <p:blipFill>
          <a:blip r:embed="rId147"/>
          <a:stretch>
            <a:fillRect/>
          </a:stretch>
        </p:blipFill>
        <p:spPr>
          <a:xfrm>
            <a:off x="6396236" y="6405473"/>
            <a:ext cx="314715" cy="314716"/>
          </a:xfrm>
          <a:prstGeom prst="rect">
            <a:avLst/>
          </a:prstGeom>
        </p:spPr>
      </p:pic>
      <p:pic>
        <p:nvPicPr>
          <p:cNvPr id="304" name="Picture 303" descr="change tv channel , to_128x128.png"/>
          <p:cNvPicPr>
            <a:picLocks noChangeAspect="1"/>
          </p:cNvPicPr>
          <p:nvPr/>
        </p:nvPicPr>
        <p:blipFill>
          <a:blip r:embed="rId148"/>
          <a:stretch>
            <a:fillRect/>
          </a:stretch>
        </p:blipFill>
        <p:spPr>
          <a:xfrm>
            <a:off x="6396236" y="7409241"/>
            <a:ext cx="312379" cy="312379"/>
          </a:xfrm>
          <a:prstGeom prst="rect">
            <a:avLst/>
          </a:prstGeom>
        </p:spPr>
      </p:pic>
      <p:pic>
        <p:nvPicPr>
          <p:cNvPr id="305" name="Picture 304" descr="128x128.png"/>
          <p:cNvPicPr>
            <a:picLocks noChangeAspect="1"/>
          </p:cNvPicPr>
          <p:nvPr/>
        </p:nvPicPr>
        <p:blipFill>
          <a:blip r:embed="rId149"/>
          <a:stretch>
            <a:fillRect/>
          </a:stretch>
        </p:blipFill>
        <p:spPr>
          <a:xfrm>
            <a:off x="6350161" y="6954379"/>
            <a:ext cx="160902" cy="160902"/>
          </a:xfrm>
          <a:prstGeom prst="rect">
            <a:avLst/>
          </a:prstGeom>
        </p:spPr>
      </p:pic>
      <p:pic>
        <p:nvPicPr>
          <p:cNvPr id="306" name="Picture 305" descr="256x256.png"/>
          <p:cNvPicPr>
            <a:picLocks noChangeAspect="1"/>
          </p:cNvPicPr>
          <p:nvPr/>
        </p:nvPicPr>
        <p:blipFill>
          <a:blip r:embed="rId150"/>
          <a:stretch>
            <a:fillRect/>
          </a:stretch>
        </p:blipFill>
        <p:spPr>
          <a:xfrm>
            <a:off x="6467724" y="6990325"/>
            <a:ext cx="176693" cy="176693"/>
          </a:xfrm>
          <a:prstGeom prst="rect">
            <a:avLst/>
          </a:prstGeom>
        </p:spPr>
      </p:pic>
      <p:pic>
        <p:nvPicPr>
          <p:cNvPr id="308" name="Picture 307" descr="celebrate birthday_128x128.png"/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6419041" y="2565069"/>
            <a:ext cx="306112" cy="306112"/>
          </a:xfrm>
          <a:prstGeom prst="rect">
            <a:avLst/>
          </a:prstGeom>
        </p:spPr>
      </p:pic>
      <p:pic>
        <p:nvPicPr>
          <p:cNvPr id="309" name="Picture 308" descr="256x256.png"/>
          <p:cNvPicPr>
            <a:picLocks noChangeAspect="1"/>
          </p:cNvPicPr>
          <p:nvPr/>
        </p:nvPicPr>
        <p:blipFill>
          <a:blip r:embed="rId150"/>
          <a:stretch>
            <a:fillRect/>
          </a:stretch>
        </p:blipFill>
        <p:spPr>
          <a:xfrm>
            <a:off x="6394140" y="5918141"/>
            <a:ext cx="297304" cy="297304"/>
          </a:xfrm>
          <a:prstGeom prst="rect">
            <a:avLst/>
          </a:prstGeom>
        </p:spPr>
      </p:pic>
      <p:pic>
        <p:nvPicPr>
          <p:cNvPr id="310" name="Picture 309" descr="No.png"/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6384809" y="611914"/>
            <a:ext cx="335234" cy="322932"/>
          </a:xfrm>
          <a:prstGeom prst="rect">
            <a:avLst/>
          </a:prstGeom>
        </p:spPr>
      </p:pic>
      <p:pic>
        <p:nvPicPr>
          <p:cNvPr id="311" name="Picture 310" descr="No.png"/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6427937" y="1167991"/>
            <a:ext cx="223966" cy="215747"/>
          </a:xfrm>
          <a:prstGeom prst="ellipse">
            <a:avLst/>
          </a:prstGeom>
        </p:spPr>
      </p:pic>
      <p:pic>
        <p:nvPicPr>
          <p:cNvPr id="273" name="Picture 272" descr="256x256.png"/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1316997" y="1544603"/>
            <a:ext cx="409598" cy="409598"/>
          </a:xfrm>
          <a:prstGeom prst="rect">
            <a:avLst/>
          </a:prstGeom>
        </p:spPr>
      </p:pic>
      <p:pic>
        <p:nvPicPr>
          <p:cNvPr id="283" name="Picture 282" descr="256x256.png"/>
          <p:cNvPicPr>
            <a:picLocks noChangeAspect="1"/>
          </p:cNvPicPr>
          <p:nvPr/>
        </p:nvPicPr>
        <p:blipFill>
          <a:blip r:embed="rId154"/>
          <a:stretch>
            <a:fillRect/>
          </a:stretch>
        </p:blipFill>
        <p:spPr>
          <a:xfrm>
            <a:off x="854074" y="1539710"/>
            <a:ext cx="453625" cy="453625"/>
          </a:xfrm>
          <a:prstGeom prst="rect">
            <a:avLst/>
          </a:prstGeom>
        </p:spPr>
      </p:pic>
      <p:pic>
        <p:nvPicPr>
          <p:cNvPr id="284" name="Picture 283" descr="256x256.png"/>
          <p:cNvPicPr>
            <a:picLocks noChangeAspect="1"/>
          </p:cNvPicPr>
          <p:nvPr/>
        </p:nvPicPr>
        <p:blipFill>
          <a:blip r:embed="rId155"/>
          <a:stretch>
            <a:fillRect/>
          </a:stretch>
        </p:blipFill>
        <p:spPr>
          <a:xfrm>
            <a:off x="434376" y="1541346"/>
            <a:ext cx="386892" cy="386892"/>
          </a:xfrm>
          <a:prstGeom prst="rect">
            <a:avLst/>
          </a:prstGeom>
        </p:spPr>
      </p:pic>
      <p:pic>
        <p:nvPicPr>
          <p:cNvPr id="290" name="Picture 289" descr="128x128.png"/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1797255" y="3007998"/>
            <a:ext cx="360405" cy="360405"/>
          </a:xfrm>
          <a:prstGeom prst="rect">
            <a:avLst/>
          </a:prstGeom>
        </p:spPr>
      </p:pic>
      <p:pic>
        <p:nvPicPr>
          <p:cNvPr id="292" name="Picture 291" descr="128x128.png"/>
          <p:cNvPicPr>
            <a:picLocks noChangeAspect="1"/>
          </p:cNvPicPr>
          <p:nvPr/>
        </p:nvPicPr>
        <p:blipFill>
          <a:blip r:embed="rId157"/>
          <a:stretch>
            <a:fillRect/>
          </a:stretch>
        </p:blipFill>
        <p:spPr>
          <a:xfrm>
            <a:off x="2260620" y="3028938"/>
            <a:ext cx="333422" cy="333422"/>
          </a:xfrm>
          <a:prstGeom prst="rect">
            <a:avLst/>
          </a:prstGeom>
        </p:spPr>
      </p:pic>
      <p:pic>
        <p:nvPicPr>
          <p:cNvPr id="307" name="Picture 306" descr="missyou.png"/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399335" y="1191837"/>
            <a:ext cx="450553" cy="208840"/>
          </a:xfrm>
          <a:prstGeom prst="rect">
            <a:avLst/>
          </a:prstGeom>
        </p:spPr>
      </p:pic>
      <p:pic>
        <p:nvPicPr>
          <p:cNvPr id="312" name="Picture 311" descr="fun.png"/>
          <p:cNvPicPr>
            <a:picLocks noChangeAspect="1"/>
          </p:cNvPicPr>
          <p:nvPr/>
        </p:nvPicPr>
        <p:blipFill>
          <a:blip r:embed="rId159"/>
          <a:stretch>
            <a:fillRect/>
          </a:stretch>
        </p:blipFill>
        <p:spPr>
          <a:xfrm>
            <a:off x="2710691" y="1093326"/>
            <a:ext cx="370837" cy="354282"/>
          </a:xfrm>
          <a:prstGeom prst="rect">
            <a:avLst/>
          </a:prstGeom>
        </p:spPr>
      </p:pic>
      <p:pic>
        <p:nvPicPr>
          <p:cNvPr id="313" name="Picture 312" descr="256x256.png"/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3629059" y="1097661"/>
            <a:ext cx="349947" cy="349947"/>
          </a:xfrm>
          <a:prstGeom prst="rect">
            <a:avLst/>
          </a:prstGeom>
        </p:spPr>
      </p:pic>
      <p:pic>
        <p:nvPicPr>
          <p:cNvPr id="314" name="Picture 313" descr="have some more.png"/>
          <p:cNvPicPr>
            <a:picLocks noChangeAspect="1"/>
          </p:cNvPicPr>
          <p:nvPr/>
        </p:nvPicPr>
        <p:blipFill>
          <a:blip r:embed="rId161"/>
          <a:srcRect l="27070" t="16426" b="59488"/>
          <a:stretch>
            <a:fillRect/>
          </a:stretch>
        </p:blipFill>
        <p:spPr>
          <a:xfrm>
            <a:off x="3163008" y="1112314"/>
            <a:ext cx="386642" cy="316243"/>
          </a:xfrm>
          <a:prstGeom prst="rect">
            <a:avLst/>
          </a:prstGeom>
        </p:spPr>
      </p:pic>
      <p:pic>
        <p:nvPicPr>
          <p:cNvPr id="315" name="Picture 314" descr="bless , to_128x128.png"/>
          <p:cNvPicPr>
            <a:picLocks noChangeAspect="1"/>
          </p:cNvPicPr>
          <p:nvPr/>
        </p:nvPicPr>
        <p:blipFill>
          <a:blip r:embed="rId162"/>
          <a:srcRect t="16992" r="37988" b="35317"/>
          <a:stretch>
            <a:fillRect/>
          </a:stretch>
        </p:blipFill>
        <p:spPr>
          <a:xfrm>
            <a:off x="2191606" y="1090151"/>
            <a:ext cx="249529" cy="191902"/>
          </a:xfrm>
          <a:prstGeom prst="rect">
            <a:avLst/>
          </a:prstGeom>
        </p:spPr>
      </p:pic>
      <p:pic>
        <p:nvPicPr>
          <p:cNvPr id="316" name="Picture 315" descr="thumbs_128x128.png"/>
          <p:cNvPicPr>
            <a:picLocks noChangeAspect="1"/>
          </p:cNvPicPr>
          <p:nvPr/>
        </p:nvPicPr>
        <p:blipFill>
          <a:blip r:embed="rId163"/>
          <a:stretch>
            <a:fillRect/>
          </a:stretch>
        </p:blipFill>
        <p:spPr>
          <a:xfrm>
            <a:off x="2360160" y="1182358"/>
            <a:ext cx="344787" cy="344787"/>
          </a:xfrm>
          <a:prstGeom prst="rect">
            <a:avLst/>
          </a:prstGeom>
        </p:spPr>
      </p:pic>
      <p:pic>
        <p:nvPicPr>
          <p:cNvPr id="317" name="Picture 316" descr="128x128.png"/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857253" y="1102851"/>
            <a:ext cx="402929" cy="402929"/>
          </a:xfrm>
          <a:prstGeom prst="rect">
            <a:avLst/>
          </a:prstGeom>
        </p:spPr>
      </p:pic>
      <p:pic>
        <p:nvPicPr>
          <p:cNvPr id="320" name="Picture 319" descr="celebration_128x128.png"/>
          <p:cNvPicPr>
            <a:picLocks noChangeAspect="1"/>
          </p:cNvPicPr>
          <p:nvPr/>
        </p:nvPicPr>
        <p:blipFill>
          <a:blip r:embed="rId164"/>
          <a:stretch>
            <a:fillRect/>
          </a:stretch>
        </p:blipFill>
        <p:spPr>
          <a:xfrm>
            <a:off x="1760894" y="1109265"/>
            <a:ext cx="275550" cy="275550"/>
          </a:xfrm>
          <a:prstGeom prst="rect">
            <a:avLst/>
          </a:prstGeom>
        </p:spPr>
      </p:pic>
      <p:pic>
        <p:nvPicPr>
          <p:cNvPr id="321" name="Picture 320" descr="128x128.png"/>
          <p:cNvPicPr>
            <a:picLocks noChangeAspect="1"/>
          </p:cNvPicPr>
          <p:nvPr/>
        </p:nvPicPr>
        <p:blipFill>
          <a:blip r:embed="rId165"/>
          <a:stretch>
            <a:fillRect/>
          </a:stretch>
        </p:blipFill>
        <p:spPr>
          <a:xfrm>
            <a:off x="1957346" y="1121780"/>
            <a:ext cx="282085" cy="282085"/>
          </a:xfrm>
          <a:prstGeom prst="rect">
            <a:avLst/>
          </a:prstGeom>
        </p:spPr>
      </p:pic>
      <p:pic>
        <p:nvPicPr>
          <p:cNvPr id="318" name="Picture 317" descr="my.png"/>
          <p:cNvPicPr>
            <a:picLocks noChangeAspect="1"/>
          </p:cNvPicPr>
          <p:nvPr/>
        </p:nvPicPr>
        <p:blipFill>
          <a:blip r:embed="rId166"/>
          <a:srcRect r="67544"/>
          <a:stretch>
            <a:fillRect/>
          </a:stretch>
        </p:blipFill>
        <p:spPr>
          <a:xfrm flipH="1">
            <a:off x="2290422" y="4023872"/>
            <a:ext cx="111845" cy="239402"/>
          </a:xfrm>
          <a:prstGeom prst="rect">
            <a:avLst/>
          </a:prstGeom>
        </p:spPr>
      </p:pic>
      <p:pic>
        <p:nvPicPr>
          <p:cNvPr id="319" name="Picture 318" descr="you.png"/>
          <p:cNvPicPr>
            <a:picLocks noChangeAspect="1"/>
          </p:cNvPicPr>
          <p:nvPr/>
        </p:nvPicPr>
        <p:blipFill>
          <a:blip r:embed="rId167"/>
          <a:stretch>
            <a:fillRect/>
          </a:stretch>
        </p:blipFill>
        <p:spPr>
          <a:xfrm flipH="1">
            <a:off x="2336011" y="4069504"/>
            <a:ext cx="140591" cy="102536"/>
          </a:xfrm>
          <a:prstGeom prst="rect">
            <a:avLst/>
          </a:prstGeom>
        </p:spPr>
      </p:pic>
      <p:sp>
        <p:nvSpPr>
          <p:cNvPr id="322" name="Oval 321"/>
          <p:cNvSpPr/>
          <p:nvPr/>
        </p:nvSpPr>
        <p:spPr>
          <a:xfrm>
            <a:off x="2239431" y="4004822"/>
            <a:ext cx="255834" cy="227112"/>
          </a:xfrm>
          <a:prstGeom prst="ellipse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3" name="Picture 322" descr="turn.png"/>
          <p:cNvPicPr>
            <a:picLocks noChangeAspect="1"/>
          </p:cNvPicPr>
          <p:nvPr/>
        </p:nvPicPr>
        <p:blipFill>
          <a:blip r:embed="rId168"/>
          <a:stretch>
            <a:fillRect/>
          </a:stretch>
        </p:blipFill>
        <p:spPr>
          <a:xfrm>
            <a:off x="2457501" y="4194236"/>
            <a:ext cx="197980" cy="166816"/>
          </a:xfrm>
          <a:prstGeom prst="rect">
            <a:avLst/>
          </a:prstGeom>
        </p:spPr>
      </p:pic>
      <p:pic>
        <p:nvPicPr>
          <p:cNvPr id="324" name="Picture 323" descr="glasses.png"/>
          <p:cNvPicPr>
            <a:picLocks noChangeAspect="1"/>
          </p:cNvPicPr>
          <p:nvPr/>
        </p:nvPicPr>
        <p:blipFill>
          <a:blip r:embed="rId169"/>
          <a:stretch>
            <a:fillRect/>
          </a:stretch>
        </p:blipFill>
        <p:spPr>
          <a:xfrm>
            <a:off x="5056099" y="5021768"/>
            <a:ext cx="235079" cy="156719"/>
          </a:xfrm>
          <a:prstGeom prst="rect">
            <a:avLst/>
          </a:prstGeom>
        </p:spPr>
      </p:pic>
      <p:pic>
        <p:nvPicPr>
          <p:cNvPr id="326" name="Picture 325" descr="256x256.png"/>
          <p:cNvPicPr>
            <a:picLocks noChangeAspect="1"/>
          </p:cNvPicPr>
          <p:nvPr/>
        </p:nvPicPr>
        <p:blipFill>
          <a:blip r:embed="rId170"/>
          <a:stretch>
            <a:fillRect/>
          </a:stretch>
        </p:blipFill>
        <p:spPr>
          <a:xfrm>
            <a:off x="5067830" y="5123962"/>
            <a:ext cx="196959" cy="196959"/>
          </a:xfrm>
          <a:prstGeom prst="rect">
            <a:avLst/>
          </a:prstGeom>
        </p:spPr>
      </p:pic>
      <p:pic>
        <p:nvPicPr>
          <p:cNvPr id="327" name="Picture 326" descr="256x256.png"/>
          <p:cNvPicPr>
            <a:picLocks noChangeAspect="1"/>
          </p:cNvPicPr>
          <p:nvPr/>
        </p:nvPicPr>
        <p:blipFill>
          <a:blip r:embed="rId171"/>
          <a:stretch>
            <a:fillRect/>
          </a:stretch>
        </p:blipFill>
        <p:spPr>
          <a:xfrm>
            <a:off x="4540273" y="3973564"/>
            <a:ext cx="367462" cy="367462"/>
          </a:xfrm>
          <a:prstGeom prst="rect">
            <a:avLst/>
          </a:prstGeom>
        </p:spPr>
      </p:pic>
      <p:pic>
        <p:nvPicPr>
          <p:cNvPr id="328" name="Picture 327" descr="256x256.png"/>
          <p:cNvPicPr>
            <a:picLocks noChangeAspect="1"/>
          </p:cNvPicPr>
          <p:nvPr/>
        </p:nvPicPr>
        <p:blipFill>
          <a:blip r:embed="rId172"/>
          <a:stretch>
            <a:fillRect/>
          </a:stretch>
        </p:blipFill>
        <p:spPr>
          <a:xfrm>
            <a:off x="4996346" y="3993054"/>
            <a:ext cx="394417" cy="394417"/>
          </a:xfrm>
          <a:prstGeom prst="rect">
            <a:avLst/>
          </a:prstGeom>
        </p:spPr>
      </p:pic>
      <p:pic>
        <p:nvPicPr>
          <p:cNvPr id="329" name="Picture 328" descr="medication.png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5514335" y="4005314"/>
            <a:ext cx="278684" cy="348354"/>
          </a:xfrm>
          <a:prstGeom prst="rect">
            <a:avLst/>
          </a:prstGeom>
        </p:spPr>
      </p:pic>
      <p:pic>
        <p:nvPicPr>
          <p:cNvPr id="330" name="Picture 329" descr="256x256.png"/>
          <p:cNvPicPr>
            <a:picLocks noChangeAspect="1"/>
          </p:cNvPicPr>
          <p:nvPr/>
        </p:nvPicPr>
        <p:blipFill>
          <a:blip r:embed="rId173"/>
          <a:stretch>
            <a:fillRect/>
          </a:stretch>
        </p:blipFill>
        <p:spPr>
          <a:xfrm>
            <a:off x="4536802" y="4932606"/>
            <a:ext cx="380370" cy="380370"/>
          </a:xfrm>
          <a:prstGeom prst="rect">
            <a:avLst/>
          </a:prstGeom>
        </p:spPr>
      </p:pic>
      <p:pic>
        <p:nvPicPr>
          <p:cNvPr id="331" name="Picture 330" descr="256x256.png"/>
          <p:cNvPicPr>
            <a:picLocks noChangeAspect="1"/>
          </p:cNvPicPr>
          <p:nvPr/>
        </p:nvPicPr>
        <p:blipFill>
          <a:blip r:embed="rId174"/>
          <a:stretch>
            <a:fillRect/>
          </a:stretch>
        </p:blipFill>
        <p:spPr>
          <a:xfrm>
            <a:off x="5455458" y="4437430"/>
            <a:ext cx="372996" cy="372996"/>
          </a:xfrm>
          <a:prstGeom prst="rect">
            <a:avLst/>
          </a:prstGeom>
        </p:spPr>
      </p:pic>
      <p:pic>
        <p:nvPicPr>
          <p:cNvPr id="332" name="Picture 331" descr="128x128.png"/>
          <p:cNvPicPr>
            <a:picLocks noChangeAspect="1"/>
          </p:cNvPicPr>
          <p:nvPr/>
        </p:nvPicPr>
        <p:blipFill>
          <a:blip r:embed="rId175"/>
          <a:stretch>
            <a:fillRect/>
          </a:stretch>
        </p:blipFill>
        <p:spPr>
          <a:xfrm>
            <a:off x="4972742" y="4444687"/>
            <a:ext cx="410482" cy="410482"/>
          </a:xfrm>
          <a:prstGeom prst="rect">
            <a:avLst/>
          </a:prstGeom>
        </p:spPr>
      </p:pic>
      <p:pic>
        <p:nvPicPr>
          <p:cNvPr id="333" name="Picture 332" descr="256x256.png"/>
          <p:cNvPicPr>
            <a:picLocks noChangeAspect="1"/>
          </p:cNvPicPr>
          <p:nvPr/>
        </p:nvPicPr>
        <p:blipFill>
          <a:blip r:embed="rId176"/>
          <a:srcRect t="16556" b="7387"/>
          <a:stretch>
            <a:fillRect/>
          </a:stretch>
        </p:blipFill>
        <p:spPr>
          <a:xfrm>
            <a:off x="4509190" y="4450130"/>
            <a:ext cx="424778" cy="323075"/>
          </a:xfrm>
          <a:prstGeom prst="rect">
            <a:avLst/>
          </a:prstGeom>
        </p:spPr>
      </p:pic>
      <p:pic>
        <p:nvPicPr>
          <p:cNvPr id="335" name="Picture 334" descr="256x256.png"/>
          <p:cNvPicPr>
            <a:picLocks noChangeAspect="1"/>
          </p:cNvPicPr>
          <p:nvPr/>
        </p:nvPicPr>
        <p:blipFill>
          <a:blip r:embed="rId177"/>
          <a:srcRect b="23420"/>
          <a:stretch>
            <a:fillRect/>
          </a:stretch>
        </p:blipFill>
        <p:spPr>
          <a:xfrm>
            <a:off x="4964837" y="7315131"/>
            <a:ext cx="444409" cy="340328"/>
          </a:xfrm>
          <a:prstGeom prst="rect">
            <a:avLst/>
          </a:prstGeom>
        </p:spPr>
      </p:pic>
      <p:pic>
        <p:nvPicPr>
          <p:cNvPr id="336" name="Picture 335" descr="toys.png"/>
          <p:cNvPicPr>
            <a:picLocks noChangeAspect="1"/>
          </p:cNvPicPr>
          <p:nvPr/>
        </p:nvPicPr>
        <p:blipFill>
          <a:blip r:embed="rId178"/>
          <a:stretch>
            <a:fillRect/>
          </a:stretch>
        </p:blipFill>
        <p:spPr>
          <a:xfrm>
            <a:off x="4592270" y="7329148"/>
            <a:ext cx="268904" cy="326311"/>
          </a:xfrm>
          <a:prstGeom prst="rect">
            <a:avLst/>
          </a:prstGeom>
        </p:spPr>
      </p:pic>
      <p:pic>
        <p:nvPicPr>
          <p:cNvPr id="337" name="Picture 336" descr="stomach ache_128x128.png"/>
          <p:cNvPicPr>
            <a:picLocks noChangeAspect="1"/>
          </p:cNvPicPr>
          <p:nvPr/>
        </p:nvPicPr>
        <p:blipFill>
          <a:blip r:embed="rId89"/>
          <a:srcRect b="39668"/>
          <a:stretch>
            <a:fillRect/>
          </a:stretch>
        </p:blipFill>
        <p:spPr>
          <a:xfrm>
            <a:off x="4011483" y="6814459"/>
            <a:ext cx="559842" cy="337765"/>
          </a:xfrm>
          <a:prstGeom prst="rect">
            <a:avLst/>
          </a:prstGeom>
        </p:spPr>
      </p:pic>
      <p:pic>
        <p:nvPicPr>
          <p:cNvPr id="338" name="Picture 337" descr="sports.png"/>
          <p:cNvPicPr>
            <a:picLocks noChangeAspect="1"/>
          </p:cNvPicPr>
          <p:nvPr/>
        </p:nvPicPr>
        <p:blipFill>
          <a:blip r:embed="rId179"/>
          <a:stretch>
            <a:fillRect/>
          </a:stretch>
        </p:blipFill>
        <p:spPr>
          <a:xfrm>
            <a:off x="4069420" y="7829846"/>
            <a:ext cx="413897" cy="198790"/>
          </a:xfrm>
          <a:prstGeom prst="rect">
            <a:avLst/>
          </a:prstGeom>
        </p:spPr>
      </p:pic>
      <p:pic>
        <p:nvPicPr>
          <p:cNvPr id="339" name="Picture 338" descr="tools.png"/>
          <p:cNvPicPr>
            <a:picLocks noChangeAspect="1"/>
          </p:cNvPicPr>
          <p:nvPr/>
        </p:nvPicPr>
        <p:blipFill>
          <a:blip r:embed="rId180"/>
          <a:stretch>
            <a:fillRect/>
          </a:stretch>
        </p:blipFill>
        <p:spPr>
          <a:xfrm>
            <a:off x="3164893" y="8324360"/>
            <a:ext cx="398485" cy="271952"/>
          </a:xfrm>
          <a:prstGeom prst="rect">
            <a:avLst/>
          </a:prstGeom>
        </p:spPr>
      </p:pic>
      <p:pic>
        <p:nvPicPr>
          <p:cNvPr id="340" name="Picture 339" descr="256x256.png"/>
          <p:cNvPicPr>
            <a:picLocks noChangeAspect="1"/>
          </p:cNvPicPr>
          <p:nvPr/>
        </p:nvPicPr>
        <p:blipFill>
          <a:blip r:embed="rId181"/>
          <a:stretch>
            <a:fillRect/>
          </a:stretch>
        </p:blipFill>
        <p:spPr>
          <a:xfrm>
            <a:off x="3637815" y="7784789"/>
            <a:ext cx="371639" cy="371639"/>
          </a:xfrm>
          <a:prstGeom prst="rect">
            <a:avLst/>
          </a:prstGeom>
        </p:spPr>
      </p:pic>
      <p:pic>
        <p:nvPicPr>
          <p:cNvPr id="341" name="Picture 340" descr="256x256.png"/>
          <p:cNvPicPr>
            <a:picLocks noChangeAspect="1"/>
          </p:cNvPicPr>
          <p:nvPr/>
        </p:nvPicPr>
        <p:blipFill>
          <a:blip r:embed="rId182"/>
          <a:stretch>
            <a:fillRect/>
          </a:stretch>
        </p:blipFill>
        <p:spPr>
          <a:xfrm>
            <a:off x="3163961" y="7771362"/>
            <a:ext cx="399417" cy="399417"/>
          </a:xfrm>
          <a:prstGeom prst="rect">
            <a:avLst/>
          </a:prstGeom>
        </p:spPr>
      </p:pic>
      <p:pic>
        <p:nvPicPr>
          <p:cNvPr id="342" name="Picture 341" descr="computer.png"/>
          <p:cNvPicPr>
            <a:picLocks noChangeAspect="1"/>
          </p:cNvPicPr>
          <p:nvPr/>
        </p:nvPicPr>
        <p:blipFill>
          <a:blip r:embed="rId183"/>
          <a:stretch>
            <a:fillRect/>
          </a:stretch>
        </p:blipFill>
        <p:spPr>
          <a:xfrm>
            <a:off x="3636152" y="7299139"/>
            <a:ext cx="376877" cy="356320"/>
          </a:xfrm>
          <a:prstGeom prst="rect">
            <a:avLst/>
          </a:prstGeom>
        </p:spPr>
      </p:pic>
      <p:pic>
        <p:nvPicPr>
          <p:cNvPr id="343" name="Picture 342" descr="school_128x128.png"/>
          <p:cNvPicPr>
            <a:picLocks noChangeAspect="1"/>
          </p:cNvPicPr>
          <p:nvPr/>
        </p:nvPicPr>
        <p:blipFill>
          <a:blip r:embed="rId144"/>
          <a:stretch>
            <a:fillRect/>
          </a:stretch>
        </p:blipFill>
        <p:spPr>
          <a:xfrm>
            <a:off x="922885" y="7409971"/>
            <a:ext cx="300518" cy="300518"/>
          </a:xfrm>
          <a:prstGeom prst="rect">
            <a:avLst/>
          </a:prstGeom>
        </p:spPr>
      </p:pic>
      <p:pic>
        <p:nvPicPr>
          <p:cNvPr id="344" name="Picture 343" descr="256x256.png"/>
          <p:cNvPicPr>
            <a:picLocks noChangeAspect="1"/>
          </p:cNvPicPr>
          <p:nvPr/>
        </p:nvPicPr>
        <p:blipFill>
          <a:blip r:embed="rId184"/>
          <a:stretch>
            <a:fillRect/>
          </a:stretch>
        </p:blipFill>
        <p:spPr>
          <a:xfrm>
            <a:off x="1843511" y="7876011"/>
            <a:ext cx="274213" cy="274213"/>
          </a:xfrm>
          <a:prstGeom prst="rect">
            <a:avLst/>
          </a:prstGeom>
        </p:spPr>
      </p:pic>
      <p:pic>
        <p:nvPicPr>
          <p:cNvPr id="345" name="Picture 344" descr="128x128.png"/>
          <p:cNvPicPr>
            <a:picLocks noChangeAspect="1"/>
          </p:cNvPicPr>
          <p:nvPr/>
        </p:nvPicPr>
        <p:blipFill>
          <a:blip r:embed="rId185"/>
          <a:stretch>
            <a:fillRect/>
          </a:stretch>
        </p:blipFill>
        <p:spPr>
          <a:xfrm>
            <a:off x="1860904" y="8861929"/>
            <a:ext cx="256820" cy="256820"/>
          </a:xfrm>
          <a:prstGeom prst="rect">
            <a:avLst/>
          </a:prstGeom>
        </p:spPr>
      </p:pic>
      <p:pic>
        <p:nvPicPr>
          <p:cNvPr id="346" name="Picture 345" descr="pub.png"/>
          <p:cNvPicPr>
            <a:picLocks noChangeAspect="1"/>
          </p:cNvPicPr>
          <p:nvPr/>
        </p:nvPicPr>
        <p:blipFill>
          <a:blip r:embed="rId186"/>
          <a:stretch>
            <a:fillRect/>
          </a:stretch>
        </p:blipFill>
        <p:spPr>
          <a:xfrm>
            <a:off x="1415063" y="8863537"/>
            <a:ext cx="221923" cy="232837"/>
          </a:xfrm>
          <a:prstGeom prst="rect">
            <a:avLst/>
          </a:prstGeom>
        </p:spPr>
      </p:pic>
      <p:pic>
        <p:nvPicPr>
          <p:cNvPr id="347" name="Picture 346" descr="money.png"/>
          <p:cNvPicPr>
            <a:picLocks noChangeAspect="1"/>
          </p:cNvPicPr>
          <p:nvPr/>
        </p:nvPicPr>
        <p:blipFill>
          <a:blip r:embed="rId187"/>
          <a:stretch>
            <a:fillRect/>
          </a:stretch>
        </p:blipFill>
        <p:spPr>
          <a:xfrm>
            <a:off x="1376280" y="8354232"/>
            <a:ext cx="270297" cy="262718"/>
          </a:xfrm>
          <a:prstGeom prst="rect">
            <a:avLst/>
          </a:prstGeom>
        </p:spPr>
      </p:pic>
      <p:pic>
        <p:nvPicPr>
          <p:cNvPr id="348" name="Picture 347" descr="restaurant.png"/>
          <p:cNvPicPr>
            <a:picLocks noChangeAspect="1"/>
          </p:cNvPicPr>
          <p:nvPr/>
        </p:nvPicPr>
        <p:blipFill>
          <a:blip r:embed="rId188"/>
          <a:stretch>
            <a:fillRect/>
          </a:stretch>
        </p:blipFill>
        <p:spPr>
          <a:xfrm>
            <a:off x="930118" y="8354232"/>
            <a:ext cx="295558" cy="262718"/>
          </a:xfrm>
          <a:prstGeom prst="rect">
            <a:avLst/>
          </a:prstGeom>
        </p:spPr>
      </p:pic>
      <p:pic>
        <p:nvPicPr>
          <p:cNvPr id="349" name="Picture 348" descr="cinema.png"/>
          <p:cNvPicPr>
            <a:picLocks noChangeAspect="1"/>
          </p:cNvPicPr>
          <p:nvPr/>
        </p:nvPicPr>
        <p:blipFill>
          <a:blip r:embed="rId189"/>
          <a:stretch>
            <a:fillRect/>
          </a:stretch>
        </p:blipFill>
        <p:spPr>
          <a:xfrm>
            <a:off x="475197" y="8863537"/>
            <a:ext cx="260084" cy="200974"/>
          </a:xfrm>
          <a:prstGeom prst="rect">
            <a:avLst/>
          </a:prstGeom>
        </p:spPr>
      </p:pic>
      <p:sp>
        <p:nvSpPr>
          <p:cNvPr id="350" name="Snip Same Side Corner Rectangle 349"/>
          <p:cNvSpPr/>
          <p:nvPr/>
        </p:nvSpPr>
        <p:spPr>
          <a:xfrm>
            <a:off x="1809105" y="7381846"/>
            <a:ext cx="351717" cy="292250"/>
          </a:xfrm>
          <a:prstGeom prst="snip2Same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3" name="Picture 352" descr="my.png"/>
          <p:cNvPicPr>
            <a:picLocks noChangeAspect="1"/>
          </p:cNvPicPr>
          <p:nvPr/>
        </p:nvPicPr>
        <p:blipFill>
          <a:blip r:embed="rId166"/>
          <a:srcRect r="67544"/>
          <a:stretch>
            <a:fillRect/>
          </a:stretch>
        </p:blipFill>
        <p:spPr>
          <a:xfrm flipH="1">
            <a:off x="1915430" y="7434694"/>
            <a:ext cx="111845" cy="239402"/>
          </a:xfrm>
          <a:prstGeom prst="rect">
            <a:avLst/>
          </a:prstGeom>
        </p:spPr>
      </p:pic>
      <p:pic>
        <p:nvPicPr>
          <p:cNvPr id="354" name="Picture 353" descr="you.png"/>
          <p:cNvPicPr>
            <a:picLocks noChangeAspect="1"/>
          </p:cNvPicPr>
          <p:nvPr/>
        </p:nvPicPr>
        <p:blipFill>
          <a:blip r:embed="rId167"/>
          <a:stretch>
            <a:fillRect/>
          </a:stretch>
        </p:blipFill>
        <p:spPr>
          <a:xfrm flipH="1">
            <a:off x="1961019" y="7480326"/>
            <a:ext cx="140591" cy="102536"/>
          </a:xfrm>
          <a:prstGeom prst="rect">
            <a:avLst/>
          </a:prstGeom>
        </p:spPr>
      </p:pic>
      <p:sp>
        <p:nvSpPr>
          <p:cNvPr id="355" name="Oval 354"/>
          <p:cNvSpPr/>
          <p:nvPr/>
        </p:nvSpPr>
        <p:spPr>
          <a:xfrm>
            <a:off x="1864439" y="7415644"/>
            <a:ext cx="255834" cy="227112"/>
          </a:xfrm>
          <a:prstGeom prst="ellipse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7" name="Picture 376" descr="photographs_128x128.png"/>
          <p:cNvPicPr>
            <a:picLocks noChangeAspect="1"/>
          </p:cNvPicPr>
          <p:nvPr/>
        </p:nvPicPr>
        <p:blipFill>
          <a:blip r:embed="rId190"/>
          <a:stretch>
            <a:fillRect/>
          </a:stretch>
        </p:blipFill>
        <p:spPr>
          <a:xfrm>
            <a:off x="5915410" y="8256765"/>
            <a:ext cx="369332" cy="369332"/>
          </a:xfrm>
          <a:prstGeom prst="rect">
            <a:avLst/>
          </a:prstGeom>
        </p:spPr>
      </p:pic>
      <p:pic>
        <p:nvPicPr>
          <p:cNvPr id="378" name="Picture 377" descr="mobile phone_128x128.png"/>
          <p:cNvPicPr>
            <a:picLocks noChangeAspect="1"/>
          </p:cNvPicPr>
          <p:nvPr/>
        </p:nvPicPr>
        <p:blipFill>
          <a:blip r:embed="rId191"/>
          <a:stretch>
            <a:fillRect/>
          </a:stretch>
        </p:blipFill>
        <p:spPr>
          <a:xfrm>
            <a:off x="6396236" y="7822599"/>
            <a:ext cx="355745" cy="355745"/>
          </a:xfrm>
          <a:prstGeom prst="rect">
            <a:avLst/>
          </a:prstGeom>
        </p:spPr>
      </p:pic>
      <p:pic>
        <p:nvPicPr>
          <p:cNvPr id="379" name="Picture 378" descr="switch on television , to_128x128.png"/>
          <p:cNvPicPr>
            <a:picLocks noChangeAspect="1"/>
          </p:cNvPicPr>
          <p:nvPr/>
        </p:nvPicPr>
        <p:blipFill>
          <a:blip r:embed="rId192"/>
          <a:srcRect r="1563" b="41917"/>
          <a:stretch>
            <a:fillRect/>
          </a:stretch>
        </p:blipFill>
        <p:spPr>
          <a:xfrm>
            <a:off x="5828454" y="7355021"/>
            <a:ext cx="534145" cy="315172"/>
          </a:xfrm>
          <a:prstGeom prst="rect">
            <a:avLst/>
          </a:prstGeom>
        </p:spPr>
      </p:pic>
      <p:pic>
        <p:nvPicPr>
          <p:cNvPr id="380" name="Picture 379"/>
          <p:cNvPicPr>
            <a:picLocks noChangeAspect="1"/>
          </p:cNvPicPr>
          <p:nvPr/>
        </p:nvPicPr>
        <p:blipFill>
          <a:blip r:embed="rId193"/>
          <a:stretch>
            <a:fillRect/>
          </a:stretch>
        </p:blipFill>
        <p:spPr>
          <a:xfrm>
            <a:off x="6401317" y="8303848"/>
            <a:ext cx="323836" cy="323836"/>
          </a:xfrm>
          <a:prstGeom prst="rect">
            <a:avLst/>
          </a:prstGeom>
        </p:spPr>
      </p:pic>
      <p:pic>
        <p:nvPicPr>
          <p:cNvPr id="381" name="Picture 380" descr="iPod_128x128.png"/>
          <p:cNvPicPr>
            <a:picLocks noChangeAspect="1"/>
          </p:cNvPicPr>
          <p:nvPr/>
        </p:nvPicPr>
        <p:blipFill>
          <a:blip r:embed="rId194"/>
          <a:stretch>
            <a:fillRect/>
          </a:stretch>
        </p:blipFill>
        <p:spPr>
          <a:xfrm>
            <a:off x="5919165" y="7799605"/>
            <a:ext cx="365577" cy="365577"/>
          </a:xfrm>
          <a:prstGeom prst="rect">
            <a:avLst/>
          </a:prstGeom>
        </p:spPr>
      </p:pic>
      <p:pic>
        <p:nvPicPr>
          <p:cNvPr id="382" name="Picture 381" descr="256x256.png"/>
          <p:cNvPicPr>
            <a:picLocks noChangeAspect="1"/>
          </p:cNvPicPr>
          <p:nvPr/>
        </p:nvPicPr>
        <p:blipFill>
          <a:blip r:embed="rId195"/>
          <a:stretch>
            <a:fillRect/>
          </a:stretch>
        </p:blipFill>
        <p:spPr>
          <a:xfrm>
            <a:off x="5916532" y="5030285"/>
            <a:ext cx="292570" cy="292570"/>
          </a:xfrm>
          <a:prstGeom prst="rect">
            <a:avLst/>
          </a:prstGeom>
        </p:spPr>
      </p:pic>
      <p:pic>
        <p:nvPicPr>
          <p:cNvPr id="383" name="Picture 382" descr="256x256.png"/>
          <p:cNvPicPr>
            <a:picLocks noChangeAspect="1"/>
          </p:cNvPicPr>
          <p:nvPr/>
        </p:nvPicPr>
        <p:blipFill>
          <a:blip r:embed="rId196"/>
          <a:stretch>
            <a:fillRect/>
          </a:stretch>
        </p:blipFill>
        <p:spPr>
          <a:xfrm>
            <a:off x="4068677" y="8736555"/>
            <a:ext cx="394648" cy="394648"/>
          </a:xfrm>
          <a:prstGeom prst="rect">
            <a:avLst/>
          </a:prstGeom>
        </p:spPr>
      </p:pic>
      <p:pic>
        <p:nvPicPr>
          <p:cNvPr id="384" name="Picture 383" descr="Leisure.png"/>
          <p:cNvPicPr>
            <a:picLocks noChangeAspect="1"/>
          </p:cNvPicPr>
          <p:nvPr/>
        </p:nvPicPr>
        <p:blipFill>
          <a:blip r:embed="rId197"/>
          <a:stretch>
            <a:fillRect/>
          </a:stretch>
        </p:blipFill>
        <p:spPr>
          <a:xfrm>
            <a:off x="5917078" y="6870516"/>
            <a:ext cx="350760" cy="302874"/>
          </a:xfrm>
          <a:prstGeom prst="rect">
            <a:avLst/>
          </a:prstGeom>
        </p:spPr>
      </p:pic>
      <p:pic>
        <p:nvPicPr>
          <p:cNvPr id="385" name="Picture 384" descr="stomach ache_128x128.png"/>
          <p:cNvPicPr>
            <a:picLocks noChangeAspect="1"/>
          </p:cNvPicPr>
          <p:nvPr/>
        </p:nvPicPr>
        <p:blipFill>
          <a:blip r:embed="rId89"/>
          <a:srcRect b="39668"/>
          <a:stretch>
            <a:fillRect/>
          </a:stretch>
        </p:blipFill>
        <p:spPr>
          <a:xfrm>
            <a:off x="1188846" y="1156222"/>
            <a:ext cx="405181" cy="244455"/>
          </a:xfrm>
          <a:prstGeom prst="rect">
            <a:avLst/>
          </a:prstGeom>
        </p:spPr>
      </p:pic>
      <p:pic>
        <p:nvPicPr>
          <p:cNvPr id="386" name="Picture 385" descr="bless , to_128x128.png"/>
          <p:cNvPicPr>
            <a:picLocks noChangeAspect="1"/>
          </p:cNvPicPr>
          <p:nvPr/>
        </p:nvPicPr>
        <p:blipFill>
          <a:blip r:embed="rId162"/>
          <a:srcRect t="16992" r="37988" b="35317"/>
          <a:stretch>
            <a:fillRect/>
          </a:stretch>
        </p:blipFill>
        <p:spPr>
          <a:xfrm>
            <a:off x="1432365" y="1184487"/>
            <a:ext cx="285256" cy="219378"/>
          </a:xfrm>
          <a:prstGeom prst="rect">
            <a:avLst/>
          </a:prstGeom>
        </p:spPr>
      </p:pic>
      <p:pic>
        <p:nvPicPr>
          <p:cNvPr id="334" name="Picture 333" descr="music_128x128.png"/>
          <p:cNvPicPr>
            <a:picLocks noChangeAspect="1"/>
          </p:cNvPicPr>
          <p:nvPr/>
        </p:nvPicPr>
        <p:blipFill>
          <a:blip r:embed="rId146"/>
          <a:stretch>
            <a:fillRect/>
          </a:stretch>
        </p:blipFill>
        <p:spPr>
          <a:xfrm>
            <a:off x="2919371" y="4599716"/>
            <a:ext cx="179237" cy="1792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16855</TotalTime>
  <Words>710</Words>
  <Application>Microsoft Office PowerPoint</Application>
  <PresentationFormat>On-screen Show (4:3)</PresentationFormat>
  <Paragraphs>611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ＭＳ ゴシック</vt:lpstr>
      <vt:lpstr>Arial</vt:lpstr>
      <vt:lpstr>Calibri</vt:lpstr>
      <vt:lpstr>Cambria</vt:lpstr>
      <vt:lpstr>Century Gothic</vt:lpstr>
      <vt:lpstr>Comic Sans MS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Kate McCallum</cp:lastModifiedBy>
  <cp:revision>50</cp:revision>
  <cp:lastPrinted>2015-09-09T13:53:36Z</cp:lastPrinted>
  <dcterms:created xsi:type="dcterms:W3CDTF">2015-09-06T13:53:07Z</dcterms:created>
  <dcterms:modified xsi:type="dcterms:W3CDTF">2015-09-10T07:17:09Z</dcterms:modified>
</cp:coreProperties>
</file>